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30"/>
  </p:notesMasterIdLst>
  <p:sldIdLst>
    <p:sldId id="258" r:id="rId5"/>
    <p:sldId id="265" r:id="rId6"/>
    <p:sldId id="266" r:id="rId7"/>
    <p:sldId id="287" r:id="rId8"/>
    <p:sldId id="277" r:id="rId9"/>
    <p:sldId id="257" r:id="rId10"/>
    <p:sldId id="309" r:id="rId11"/>
    <p:sldId id="293" r:id="rId12"/>
    <p:sldId id="298" r:id="rId13"/>
    <p:sldId id="310" r:id="rId14"/>
    <p:sldId id="300" r:id="rId15"/>
    <p:sldId id="260" r:id="rId16"/>
    <p:sldId id="292" r:id="rId17"/>
    <p:sldId id="311" r:id="rId18"/>
    <p:sldId id="301" r:id="rId19"/>
    <p:sldId id="304" r:id="rId20"/>
    <p:sldId id="314" r:id="rId21"/>
    <p:sldId id="313" r:id="rId22"/>
    <p:sldId id="312" r:id="rId23"/>
    <p:sldId id="302" r:id="rId24"/>
    <p:sldId id="262" r:id="rId25"/>
    <p:sldId id="263" r:id="rId26"/>
    <p:sldId id="280" r:id="rId27"/>
    <p:sldId id="282" r:id="rId28"/>
    <p:sldId id="28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CD8D0"/>
    <a:srgbClr val="9BAED3"/>
    <a:srgbClr val="FF5A01"/>
    <a:srgbClr val="8A293B"/>
    <a:srgbClr val="16416E"/>
    <a:srgbClr val="FF797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F1DF70-A1FB-466F-8557-7F7C3D99B6EF}" v="11" dt="2025-05-17T00:28:31.677"/>
    <p1510:client id="{BDC5AD5D-8D3E-4227-B2CB-37679E2D2644}" v="7285" dt="2025-05-17T12:25:26.0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5" d="100"/>
          <a:sy n="125" d="100"/>
        </p:scale>
        <p:origin x="51"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0EF020-5C53-4A42-B4D4-570D751ADF1C}" type="datetimeFigureOut">
              <a:rPr lang="en-US" smtClean="0"/>
              <a:t>5/17/2025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859E45-3E01-439D-A509-6A29F39203DE}" type="slidenum">
              <a:rPr lang="en-US" smtClean="0"/>
              <a:t>‹#›</a:t>
            </a:fld>
            <a:endParaRPr lang="en-US"/>
          </a:p>
        </p:txBody>
      </p:sp>
    </p:spTree>
    <p:extLst>
      <p:ext uri="{BB962C8B-B14F-4D97-AF65-F5344CB8AC3E}">
        <p14:creationId xmlns:p14="http://schemas.microsoft.com/office/powerpoint/2010/main" val="2203721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1003300"/>
            <a:ext cx="5981700" cy="33655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2DE37B0-B56F-49A3-B319-4F09E0C0DAE8}" type="slidenum">
              <a:rPr kumimoji="0" lang="en-US" sz="1200" b="0" i="0" u="none" strike="noStrike" kern="1200" cap="none" spc="0" normalizeH="0" baseline="0" noProof="0" smtClean="0">
                <a:ln>
                  <a:noFill/>
                </a:ln>
                <a:solidFill>
                  <a:srgbClr val="383C45"/>
                </a:solidFill>
                <a:effectLst/>
                <a:uLnTx/>
                <a:uFillTx/>
                <a:latin typeface="FiraGO"/>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srgbClr val="383C45"/>
              </a:solidFill>
              <a:effectLst/>
              <a:uLnTx/>
              <a:uFillTx/>
              <a:latin typeface="FiraGO"/>
              <a:ea typeface="+mn-ea"/>
              <a:cs typeface="+mn-cs"/>
            </a:endParaRPr>
          </a:p>
        </p:txBody>
      </p:sp>
    </p:spTree>
    <p:extLst>
      <p:ext uri="{BB962C8B-B14F-4D97-AF65-F5344CB8AC3E}">
        <p14:creationId xmlns:p14="http://schemas.microsoft.com/office/powerpoint/2010/main" val="1298639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1003300"/>
            <a:ext cx="5981700" cy="33655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2DE37B0-B56F-49A3-B319-4F09E0C0DAE8}" type="slidenum">
              <a:rPr kumimoji="0" lang="en-US" sz="1200" b="0" i="0" u="none" strike="noStrike" kern="1200" cap="none" spc="0" normalizeH="0" baseline="0" noProof="0" smtClean="0">
                <a:ln>
                  <a:noFill/>
                </a:ln>
                <a:solidFill>
                  <a:srgbClr val="383C45"/>
                </a:solidFill>
                <a:effectLst/>
                <a:uLnTx/>
                <a:uFillTx/>
                <a:latin typeface="FiraGO"/>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srgbClr val="383C45"/>
              </a:solidFill>
              <a:effectLst/>
              <a:uLnTx/>
              <a:uFillTx/>
              <a:latin typeface="FiraGO"/>
              <a:ea typeface="+mn-ea"/>
              <a:cs typeface="+mn-cs"/>
            </a:endParaRPr>
          </a:p>
        </p:txBody>
      </p:sp>
    </p:spTree>
    <p:extLst>
      <p:ext uri="{BB962C8B-B14F-4D97-AF65-F5344CB8AC3E}">
        <p14:creationId xmlns:p14="http://schemas.microsoft.com/office/powerpoint/2010/main" val="2136335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1003300"/>
            <a:ext cx="5981700" cy="33655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2DE37B0-B56F-49A3-B319-4F09E0C0DAE8}" type="slidenum">
              <a:rPr kumimoji="0" lang="en-US" sz="1200" b="0" i="0" u="none" strike="noStrike" kern="1200" cap="none" spc="0" normalizeH="0" baseline="0" noProof="0" smtClean="0">
                <a:ln>
                  <a:noFill/>
                </a:ln>
                <a:solidFill>
                  <a:srgbClr val="383C45"/>
                </a:solidFill>
                <a:effectLst/>
                <a:uLnTx/>
                <a:uFillTx/>
                <a:latin typeface="FiraGO"/>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srgbClr val="383C45"/>
              </a:solidFill>
              <a:effectLst/>
              <a:uLnTx/>
              <a:uFillTx/>
              <a:latin typeface="FiraGO"/>
              <a:ea typeface="+mn-ea"/>
              <a:cs typeface="+mn-cs"/>
            </a:endParaRPr>
          </a:p>
        </p:txBody>
      </p:sp>
    </p:spTree>
    <p:extLst>
      <p:ext uri="{BB962C8B-B14F-4D97-AF65-F5344CB8AC3E}">
        <p14:creationId xmlns:p14="http://schemas.microsoft.com/office/powerpoint/2010/main" val="34477244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1003300"/>
            <a:ext cx="5981700" cy="33655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2DE37B0-B56F-49A3-B319-4F09E0C0DAE8}" type="slidenum">
              <a:rPr kumimoji="0" lang="en-US" sz="1200" b="0" i="0" u="none" strike="noStrike" kern="1200" cap="none" spc="0" normalizeH="0" baseline="0" noProof="0" smtClean="0">
                <a:ln>
                  <a:noFill/>
                </a:ln>
                <a:solidFill>
                  <a:srgbClr val="383C45"/>
                </a:solidFill>
                <a:effectLst/>
                <a:uLnTx/>
                <a:uFillTx/>
                <a:latin typeface="FiraGO"/>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srgbClr val="383C45"/>
              </a:solidFill>
              <a:effectLst/>
              <a:uLnTx/>
              <a:uFillTx/>
              <a:latin typeface="FiraGO"/>
              <a:ea typeface="+mn-ea"/>
              <a:cs typeface="+mn-cs"/>
            </a:endParaRPr>
          </a:p>
        </p:txBody>
      </p:sp>
    </p:spTree>
    <p:extLst>
      <p:ext uri="{BB962C8B-B14F-4D97-AF65-F5344CB8AC3E}">
        <p14:creationId xmlns:p14="http://schemas.microsoft.com/office/powerpoint/2010/main" val="2658331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7895E0-B47A-44B9-93BC-FDB6231669C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20891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https://here-studentsampledata.s3.eu-west-2.amazonaws.com/data_chicago_hackathon_2024.zip</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7895E0-B47A-44B9-93BC-FDB6231669C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33675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511E074-4BEB-4A4F-8EE0-B3E2BBF55967}"/>
              </a:ext>
            </a:extLst>
          </p:cNvPr>
          <p:cNvSpPr/>
          <p:nvPr/>
        </p:nvSpPr>
        <p:spPr bwMode="gray">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p>
        </p:txBody>
      </p:sp>
      <p:sp>
        <p:nvSpPr>
          <p:cNvPr id="4" name="Date Placeholder 3"/>
          <p:cNvSpPr>
            <a:spLocks noGrp="1"/>
          </p:cNvSpPr>
          <p:nvPr>
            <p:ph type="dt" sz="half" idx="10"/>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noProof="0"/>
              <a:t>© 2019 HERE | Confidential</a:t>
            </a:r>
          </a:p>
        </p:txBody>
      </p:sp>
      <p:sp>
        <p:nvSpPr>
          <p:cNvPr id="5" name="Footer Placeholder 4"/>
          <p:cNvSpPr>
            <a:spLocks noGrp="1"/>
          </p:cNvSpPr>
          <p:nvPr>
            <p:ph type="ftr" sz="quarter" idx="11"/>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endParaRPr lang="en-US" noProof="0"/>
          </a:p>
        </p:txBody>
      </p:sp>
      <p:sp>
        <p:nvSpPr>
          <p:cNvPr id="6" name="Slide Number Placeholder 5"/>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7D74D47C-14C0-4E76-90F4-17CAFFA7E480}" type="slidenum">
              <a:rPr lang="en-US" noProof="0" smtClean="0"/>
              <a:pPr/>
              <a:t>‹#›</a:t>
            </a:fld>
            <a:endParaRPr lang="en-US" noProof="0"/>
          </a:p>
        </p:txBody>
      </p:sp>
      <p:sp>
        <p:nvSpPr>
          <p:cNvPr id="66" name="Picture Placeholder 65">
            <a:extLst>
              <a:ext uri="{FF2B5EF4-FFF2-40B4-BE49-F238E27FC236}">
                <a16:creationId xmlns:a16="http://schemas.microsoft.com/office/drawing/2014/main" id="{4B80EAD0-9F40-41D7-B8E6-F47F5428ACFF}"/>
              </a:ext>
            </a:extLst>
          </p:cNvPr>
          <p:cNvSpPr>
            <a:spLocks noGrp="1"/>
          </p:cNvSpPr>
          <p:nvPr>
            <p:ph type="pic" sz="quarter" idx="14"/>
          </p:nvPr>
        </p:nvSpPr>
        <p:spPr bwMode="gray">
          <a:xfrm>
            <a:off x="342983" y="342891"/>
            <a:ext cx="11849018" cy="6515109"/>
          </a:xfrm>
          <a:custGeom>
            <a:avLst/>
            <a:gdLst>
              <a:gd name="connsiteX0" fmla="*/ 4721919 w 11845932"/>
              <a:gd name="connsiteY0" fmla="*/ 685802 h 6515109"/>
              <a:gd name="connsiteX1" fmla="*/ 4721919 w 11845932"/>
              <a:gd name="connsiteY1" fmla="*/ 1715402 h 6515109"/>
              <a:gd name="connsiteX2" fmla="*/ 5751519 w 11845932"/>
              <a:gd name="connsiteY2" fmla="*/ 1715402 h 6515109"/>
              <a:gd name="connsiteX3" fmla="*/ 5751519 w 11845932"/>
              <a:gd name="connsiteY3" fmla="*/ 685802 h 6515109"/>
              <a:gd name="connsiteX4" fmla="*/ 0 w 11845932"/>
              <a:gd name="connsiteY4" fmla="*/ 0 h 6515109"/>
              <a:gd name="connsiteX5" fmla="*/ 11845932 w 11845932"/>
              <a:gd name="connsiteY5" fmla="*/ 0 h 6515109"/>
              <a:gd name="connsiteX6" fmla="*/ 11845932 w 11845932"/>
              <a:gd name="connsiteY6" fmla="*/ 6515109 h 6515109"/>
              <a:gd name="connsiteX7" fmla="*/ 0 w 11845932"/>
              <a:gd name="connsiteY7" fmla="*/ 6515109 h 6515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45932" h="6515109">
                <a:moveTo>
                  <a:pt x="4721919" y="685802"/>
                </a:moveTo>
                <a:lnTo>
                  <a:pt x="4721919" y="1715402"/>
                </a:lnTo>
                <a:lnTo>
                  <a:pt x="5751519" y="1715402"/>
                </a:lnTo>
                <a:lnTo>
                  <a:pt x="5751519" y="685802"/>
                </a:lnTo>
                <a:close/>
                <a:moveTo>
                  <a:pt x="0" y="0"/>
                </a:moveTo>
                <a:lnTo>
                  <a:pt x="11845932" y="0"/>
                </a:lnTo>
                <a:lnTo>
                  <a:pt x="11845932" y="6515109"/>
                </a:lnTo>
                <a:lnTo>
                  <a:pt x="0" y="6515109"/>
                </a:lnTo>
                <a:close/>
              </a:path>
            </a:pathLst>
          </a:custGeom>
        </p:spPr>
        <p:txBody>
          <a:bodyPr wrap="square" bIns="828000" anchor="ctr">
            <a:noAutofit/>
          </a:bodyPr>
          <a:lstStyle>
            <a:lvl1pPr algn="ctr">
              <a:defRPr b="0">
                <a:latin typeface="+mn-lt"/>
              </a:defRPr>
            </a:lvl1pPr>
          </a:lstStyle>
          <a:p>
            <a:r>
              <a:rPr lang="en-US" noProof="0"/>
              <a:t>Click icon to add picture</a:t>
            </a:r>
          </a:p>
        </p:txBody>
      </p:sp>
      <p:grpSp>
        <p:nvGrpSpPr>
          <p:cNvPr id="14" name="Group 13">
            <a:extLst>
              <a:ext uri="{FF2B5EF4-FFF2-40B4-BE49-F238E27FC236}">
                <a16:creationId xmlns:a16="http://schemas.microsoft.com/office/drawing/2014/main" id="{70FF70AB-0103-4710-80EE-7BC86639AB7F}"/>
              </a:ext>
            </a:extLst>
          </p:cNvPr>
          <p:cNvGrpSpPr/>
          <p:nvPr/>
        </p:nvGrpSpPr>
        <p:grpSpPr bwMode="gray">
          <a:xfrm>
            <a:off x="609759" y="-186532"/>
            <a:ext cx="10970895" cy="110332"/>
            <a:chOff x="609600" y="-138907"/>
            <a:chExt cx="10968038" cy="110332"/>
          </a:xfrm>
        </p:grpSpPr>
        <p:grpSp>
          <p:nvGrpSpPr>
            <p:cNvPr id="15" name="Group 14">
              <a:extLst>
                <a:ext uri="{FF2B5EF4-FFF2-40B4-BE49-F238E27FC236}">
                  <a16:creationId xmlns:a16="http://schemas.microsoft.com/office/drawing/2014/main" id="{77FCCAC7-52ED-428B-9894-78832C6C9CD4}"/>
                </a:ext>
              </a:extLst>
            </p:cNvPr>
            <p:cNvGrpSpPr/>
            <p:nvPr/>
          </p:nvGrpSpPr>
          <p:grpSpPr bwMode="gray">
            <a:xfrm>
              <a:off x="609600" y="-138907"/>
              <a:ext cx="300033" cy="110332"/>
              <a:chOff x="609600" y="-138907"/>
              <a:chExt cx="300033" cy="110332"/>
            </a:xfrm>
          </p:grpSpPr>
          <p:cxnSp>
            <p:nvCxnSpPr>
              <p:cNvPr id="25" name="Straight Connector 24">
                <a:extLst>
                  <a:ext uri="{FF2B5EF4-FFF2-40B4-BE49-F238E27FC236}">
                    <a16:creationId xmlns:a16="http://schemas.microsoft.com/office/drawing/2014/main" id="{92E99445-A720-45E9-9FC2-C2362020848F}"/>
                  </a:ext>
                </a:extLst>
              </p:cNvPr>
              <p:cNvCxnSpPr>
                <a:cxnSpLocks/>
              </p:cNvCxnSpPr>
              <p:nvPr/>
            </p:nvCxnSpPr>
            <p:spPr bwMode="gray">
              <a:xfrm flipV="1">
                <a:off x="609600" y="-138907"/>
                <a:ext cx="0" cy="110332"/>
              </a:xfrm>
              <a:prstGeom prst="line">
                <a:avLst/>
              </a:prstGeom>
              <a:ln w="6350">
                <a:solidFill>
                  <a:srgbClr val="48DAD0"/>
                </a:solidFill>
                <a:tailEnd type="oval" w="sm" len="sm"/>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DD47F5E-8660-4E70-96B6-D1AC4E361FC3}"/>
                  </a:ext>
                </a:extLst>
              </p:cNvPr>
              <p:cNvSpPr txBox="1"/>
              <p:nvPr/>
            </p:nvSpPr>
            <p:spPr bwMode="gray">
              <a:xfrm>
                <a:off x="631030" y="-138907"/>
                <a:ext cx="278603" cy="85725"/>
              </a:xfrm>
              <a:prstGeom prst="rect">
                <a:avLst/>
              </a:prstGeom>
              <a:noFill/>
            </p:spPr>
            <p:txBody>
              <a:bodyPr wrap="square" lIns="0" tIns="0" rIns="0" bIns="0" rtlCol="0">
                <a:noAutofit/>
              </a:bodyPr>
              <a:lstStyle/>
              <a:p>
                <a:pPr algn="l"/>
                <a:r>
                  <a:rPr lang="en-US" sz="800" noProof="0">
                    <a:solidFill>
                      <a:srgbClr val="48DAD0"/>
                    </a:solidFill>
                  </a:rPr>
                  <a:t>15.23</a:t>
                </a:r>
              </a:p>
            </p:txBody>
          </p:sp>
        </p:grpSp>
        <p:grpSp>
          <p:nvGrpSpPr>
            <p:cNvPr id="16" name="Group 15">
              <a:extLst>
                <a:ext uri="{FF2B5EF4-FFF2-40B4-BE49-F238E27FC236}">
                  <a16:creationId xmlns:a16="http://schemas.microsoft.com/office/drawing/2014/main" id="{1CF401C5-2D0B-4349-AE31-7C3336445E09}"/>
                </a:ext>
              </a:extLst>
            </p:cNvPr>
            <p:cNvGrpSpPr/>
            <p:nvPr/>
          </p:nvGrpSpPr>
          <p:grpSpPr bwMode="gray">
            <a:xfrm>
              <a:off x="5482436" y="-138907"/>
              <a:ext cx="307177" cy="110332"/>
              <a:chOff x="302423" y="-138907"/>
              <a:chExt cx="307177" cy="110332"/>
            </a:xfrm>
          </p:grpSpPr>
          <p:cxnSp>
            <p:nvCxnSpPr>
              <p:cNvPr id="23" name="Straight Connector 22">
                <a:extLst>
                  <a:ext uri="{FF2B5EF4-FFF2-40B4-BE49-F238E27FC236}">
                    <a16:creationId xmlns:a16="http://schemas.microsoft.com/office/drawing/2014/main" id="{A5A63D8F-699A-4805-8B13-CBBFDDF427B2}"/>
                  </a:ext>
                </a:extLst>
              </p:cNvPr>
              <p:cNvCxnSpPr>
                <a:cxnSpLocks/>
              </p:cNvCxnSpPr>
              <p:nvPr/>
            </p:nvCxnSpPr>
            <p:spPr bwMode="gray">
              <a:xfrm flipV="1">
                <a:off x="609600" y="-138907"/>
                <a:ext cx="0" cy="110332"/>
              </a:xfrm>
              <a:prstGeom prst="line">
                <a:avLst/>
              </a:prstGeom>
              <a:ln w="6350">
                <a:solidFill>
                  <a:srgbClr val="48DAD0"/>
                </a:solidFill>
                <a:tailEnd type="oval" w="sm" len="sm"/>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B0CCFF3-01F4-4477-B735-34914D7CA395}"/>
                  </a:ext>
                </a:extLst>
              </p:cNvPr>
              <p:cNvSpPr txBox="1"/>
              <p:nvPr/>
            </p:nvSpPr>
            <p:spPr bwMode="gray">
              <a:xfrm>
                <a:off x="302423" y="-138907"/>
                <a:ext cx="278603" cy="85725"/>
              </a:xfrm>
              <a:prstGeom prst="rect">
                <a:avLst/>
              </a:prstGeom>
              <a:noFill/>
            </p:spPr>
            <p:txBody>
              <a:bodyPr wrap="square" lIns="0" tIns="0" rIns="0" bIns="0" rtlCol="0">
                <a:noAutofit/>
              </a:bodyPr>
              <a:lstStyle/>
              <a:p>
                <a:pPr algn="r"/>
                <a:r>
                  <a:rPr lang="en-US" sz="800" noProof="0">
                    <a:solidFill>
                      <a:srgbClr val="48DAD0"/>
                    </a:solidFill>
                  </a:rPr>
                  <a:t>0.85</a:t>
                </a:r>
              </a:p>
            </p:txBody>
          </p:sp>
        </p:grpSp>
        <p:grpSp>
          <p:nvGrpSpPr>
            <p:cNvPr id="17" name="Group 16">
              <a:extLst>
                <a:ext uri="{FF2B5EF4-FFF2-40B4-BE49-F238E27FC236}">
                  <a16:creationId xmlns:a16="http://schemas.microsoft.com/office/drawing/2014/main" id="{4A3DF1DE-ED74-4249-9F19-3935C0A09F76}"/>
                </a:ext>
              </a:extLst>
            </p:cNvPr>
            <p:cNvGrpSpPr/>
            <p:nvPr/>
          </p:nvGrpSpPr>
          <p:grpSpPr bwMode="gray">
            <a:xfrm>
              <a:off x="6399213" y="-138907"/>
              <a:ext cx="300033" cy="110332"/>
              <a:chOff x="609600" y="-138907"/>
              <a:chExt cx="300033" cy="110332"/>
            </a:xfrm>
          </p:grpSpPr>
          <p:cxnSp>
            <p:nvCxnSpPr>
              <p:cNvPr id="21" name="Straight Connector 20">
                <a:extLst>
                  <a:ext uri="{FF2B5EF4-FFF2-40B4-BE49-F238E27FC236}">
                    <a16:creationId xmlns:a16="http://schemas.microsoft.com/office/drawing/2014/main" id="{ECF00A25-6B02-45C6-AFDD-2E242185CA1C}"/>
                  </a:ext>
                </a:extLst>
              </p:cNvPr>
              <p:cNvCxnSpPr>
                <a:cxnSpLocks/>
              </p:cNvCxnSpPr>
              <p:nvPr/>
            </p:nvCxnSpPr>
            <p:spPr bwMode="gray">
              <a:xfrm flipV="1">
                <a:off x="609600" y="-138907"/>
                <a:ext cx="0" cy="110332"/>
              </a:xfrm>
              <a:prstGeom prst="line">
                <a:avLst/>
              </a:prstGeom>
              <a:ln w="6350">
                <a:solidFill>
                  <a:srgbClr val="48DAD0"/>
                </a:solidFill>
                <a:tailEnd type="oval" w="sm" len="sm"/>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83327D2-C231-42A7-B084-9D4E416311BE}"/>
                  </a:ext>
                </a:extLst>
              </p:cNvPr>
              <p:cNvSpPr txBox="1"/>
              <p:nvPr/>
            </p:nvSpPr>
            <p:spPr bwMode="gray">
              <a:xfrm>
                <a:off x="631030" y="-138907"/>
                <a:ext cx="278603" cy="85725"/>
              </a:xfrm>
              <a:prstGeom prst="rect">
                <a:avLst/>
              </a:prstGeom>
              <a:noFill/>
            </p:spPr>
            <p:txBody>
              <a:bodyPr wrap="square" lIns="0" tIns="0" rIns="0" bIns="0" rtlCol="0">
                <a:noAutofit/>
              </a:bodyPr>
              <a:lstStyle/>
              <a:p>
                <a:pPr algn="l"/>
                <a:r>
                  <a:rPr lang="en-US" sz="800" noProof="0">
                    <a:solidFill>
                      <a:srgbClr val="48DAD0"/>
                    </a:solidFill>
                  </a:rPr>
                  <a:t>0.85</a:t>
                </a:r>
              </a:p>
            </p:txBody>
          </p:sp>
        </p:grpSp>
        <p:grpSp>
          <p:nvGrpSpPr>
            <p:cNvPr id="18" name="Group 17">
              <a:extLst>
                <a:ext uri="{FF2B5EF4-FFF2-40B4-BE49-F238E27FC236}">
                  <a16:creationId xmlns:a16="http://schemas.microsoft.com/office/drawing/2014/main" id="{227B6C0F-03C1-40D9-8422-F89922F5BC36}"/>
                </a:ext>
              </a:extLst>
            </p:cNvPr>
            <p:cNvGrpSpPr/>
            <p:nvPr/>
          </p:nvGrpSpPr>
          <p:grpSpPr bwMode="gray">
            <a:xfrm>
              <a:off x="11277606" y="-138907"/>
              <a:ext cx="300032" cy="110332"/>
              <a:chOff x="309568" y="-138907"/>
              <a:chExt cx="300032" cy="110332"/>
            </a:xfrm>
          </p:grpSpPr>
          <p:cxnSp>
            <p:nvCxnSpPr>
              <p:cNvPr id="19" name="Straight Connector 18">
                <a:extLst>
                  <a:ext uri="{FF2B5EF4-FFF2-40B4-BE49-F238E27FC236}">
                    <a16:creationId xmlns:a16="http://schemas.microsoft.com/office/drawing/2014/main" id="{7C540E92-E98C-4916-89C4-D20EEC156115}"/>
                  </a:ext>
                </a:extLst>
              </p:cNvPr>
              <p:cNvCxnSpPr>
                <a:cxnSpLocks/>
              </p:cNvCxnSpPr>
              <p:nvPr/>
            </p:nvCxnSpPr>
            <p:spPr bwMode="gray">
              <a:xfrm flipV="1">
                <a:off x="609600" y="-138907"/>
                <a:ext cx="0" cy="110332"/>
              </a:xfrm>
              <a:prstGeom prst="line">
                <a:avLst/>
              </a:prstGeom>
              <a:ln w="6350">
                <a:solidFill>
                  <a:srgbClr val="48DAD0"/>
                </a:solidFill>
                <a:tailEnd type="oval" w="sm" len="sm"/>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A8B2648-9CB6-40E3-9BBE-0DD1CFF8A77E}"/>
                  </a:ext>
                </a:extLst>
              </p:cNvPr>
              <p:cNvSpPr txBox="1"/>
              <p:nvPr/>
            </p:nvSpPr>
            <p:spPr bwMode="gray">
              <a:xfrm>
                <a:off x="309568" y="-138907"/>
                <a:ext cx="278603" cy="85725"/>
              </a:xfrm>
              <a:prstGeom prst="rect">
                <a:avLst/>
              </a:prstGeom>
              <a:noFill/>
            </p:spPr>
            <p:txBody>
              <a:bodyPr wrap="square" lIns="0" tIns="0" rIns="0" bIns="0" rtlCol="0">
                <a:noAutofit/>
              </a:bodyPr>
              <a:lstStyle/>
              <a:p>
                <a:pPr algn="r"/>
                <a:r>
                  <a:rPr lang="en-US" sz="800" noProof="0">
                    <a:solidFill>
                      <a:srgbClr val="48DAD0"/>
                    </a:solidFill>
                  </a:rPr>
                  <a:t>15.23</a:t>
                </a:r>
              </a:p>
            </p:txBody>
          </p:sp>
        </p:grpSp>
      </p:grpSp>
      <p:grpSp>
        <p:nvGrpSpPr>
          <p:cNvPr id="27" name="Group 26">
            <a:extLst>
              <a:ext uri="{FF2B5EF4-FFF2-40B4-BE49-F238E27FC236}">
                <a16:creationId xmlns:a16="http://schemas.microsoft.com/office/drawing/2014/main" id="{47369EBF-95DD-48E4-A18C-75CB457E0BB3}"/>
              </a:ext>
            </a:extLst>
          </p:cNvPr>
          <p:cNvGrpSpPr/>
          <p:nvPr/>
        </p:nvGrpSpPr>
        <p:grpSpPr bwMode="gray">
          <a:xfrm>
            <a:off x="-383877" y="1884363"/>
            <a:ext cx="278676" cy="4237830"/>
            <a:chOff x="-317102" y="1884363"/>
            <a:chExt cx="278603" cy="4237830"/>
          </a:xfrm>
        </p:grpSpPr>
        <p:grpSp>
          <p:nvGrpSpPr>
            <p:cNvPr id="28" name="Group 27">
              <a:extLst>
                <a:ext uri="{FF2B5EF4-FFF2-40B4-BE49-F238E27FC236}">
                  <a16:creationId xmlns:a16="http://schemas.microsoft.com/office/drawing/2014/main" id="{E647A940-7C96-406B-82F1-9A55781627BD}"/>
                </a:ext>
              </a:extLst>
            </p:cNvPr>
            <p:cNvGrpSpPr/>
            <p:nvPr/>
          </p:nvGrpSpPr>
          <p:grpSpPr bwMode="gray">
            <a:xfrm>
              <a:off x="-317102" y="1884363"/>
              <a:ext cx="278603" cy="121443"/>
              <a:chOff x="741362" y="30956"/>
              <a:chExt cx="278603" cy="121443"/>
            </a:xfrm>
          </p:grpSpPr>
          <p:cxnSp>
            <p:nvCxnSpPr>
              <p:cNvPr id="32" name="Straight Connector 31">
                <a:extLst>
                  <a:ext uri="{FF2B5EF4-FFF2-40B4-BE49-F238E27FC236}">
                    <a16:creationId xmlns:a16="http://schemas.microsoft.com/office/drawing/2014/main" id="{91CBED65-1FAB-4484-892A-552F2A2D53CD}"/>
                  </a:ext>
                </a:extLst>
              </p:cNvPr>
              <p:cNvCxnSpPr>
                <a:cxnSpLocks/>
              </p:cNvCxnSpPr>
              <p:nvPr/>
            </p:nvCxnSpPr>
            <p:spPr bwMode="gray">
              <a:xfrm rot="16200000" flipV="1">
                <a:off x="964799" y="-24210"/>
                <a:ext cx="0" cy="110332"/>
              </a:xfrm>
              <a:prstGeom prst="line">
                <a:avLst/>
              </a:prstGeom>
              <a:ln w="6350">
                <a:solidFill>
                  <a:srgbClr val="48DAD0"/>
                </a:solidFill>
                <a:tailEnd type="oval" w="sm" len="sm"/>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7671A14-0101-4872-808A-737B530E7ECE}"/>
                  </a:ext>
                </a:extLst>
              </p:cNvPr>
              <p:cNvSpPr txBox="1"/>
              <p:nvPr/>
            </p:nvSpPr>
            <p:spPr bwMode="gray">
              <a:xfrm>
                <a:off x="741362" y="66674"/>
                <a:ext cx="278603" cy="85725"/>
              </a:xfrm>
              <a:prstGeom prst="rect">
                <a:avLst/>
              </a:prstGeom>
              <a:noFill/>
            </p:spPr>
            <p:txBody>
              <a:bodyPr wrap="square" lIns="0" tIns="0" rIns="0" bIns="0" rtlCol="0">
                <a:noAutofit/>
              </a:bodyPr>
              <a:lstStyle/>
              <a:p>
                <a:pPr algn="r"/>
                <a:r>
                  <a:rPr lang="en-US" sz="800" noProof="0">
                    <a:solidFill>
                      <a:srgbClr val="48DAD0"/>
                    </a:solidFill>
                  </a:rPr>
                  <a:t>4.29</a:t>
                </a:r>
              </a:p>
            </p:txBody>
          </p:sp>
        </p:grpSp>
        <p:grpSp>
          <p:nvGrpSpPr>
            <p:cNvPr id="29" name="Group 28">
              <a:extLst>
                <a:ext uri="{FF2B5EF4-FFF2-40B4-BE49-F238E27FC236}">
                  <a16:creationId xmlns:a16="http://schemas.microsoft.com/office/drawing/2014/main" id="{6FFCD711-70CA-4895-9032-7509159476BD}"/>
                </a:ext>
              </a:extLst>
            </p:cNvPr>
            <p:cNvGrpSpPr/>
            <p:nvPr/>
          </p:nvGrpSpPr>
          <p:grpSpPr bwMode="gray">
            <a:xfrm>
              <a:off x="-317102" y="6000750"/>
              <a:ext cx="278603" cy="121443"/>
              <a:chOff x="741362" y="-138907"/>
              <a:chExt cx="278603" cy="121443"/>
            </a:xfrm>
          </p:grpSpPr>
          <p:cxnSp>
            <p:nvCxnSpPr>
              <p:cNvPr id="30" name="Straight Connector 29">
                <a:extLst>
                  <a:ext uri="{FF2B5EF4-FFF2-40B4-BE49-F238E27FC236}">
                    <a16:creationId xmlns:a16="http://schemas.microsoft.com/office/drawing/2014/main" id="{62F94E85-63AA-4DC3-9F65-208515CF58B5}"/>
                  </a:ext>
                </a:extLst>
              </p:cNvPr>
              <p:cNvCxnSpPr>
                <a:cxnSpLocks/>
              </p:cNvCxnSpPr>
              <p:nvPr/>
            </p:nvCxnSpPr>
            <p:spPr bwMode="gray">
              <a:xfrm rot="16200000" flipV="1">
                <a:off x="964799" y="-194073"/>
                <a:ext cx="0" cy="110332"/>
              </a:xfrm>
              <a:prstGeom prst="line">
                <a:avLst/>
              </a:prstGeom>
              <a:ln w="6350">
                <a:solidFill>
                  <a:srgbClr val="48DAD0"/>
                </a:solidFill>
                <a:tailEnd type="oval" w="sm" len="sm"/>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670CC1B-53F7-4C61-A3A2-E22B82851140}"/>
                  </a:ext>
                </a:extLst>
              </p:cNvPr>
              <p:cNvSpPr txBox="1"/>
              <p:nvPr/>
            </p:nvSpPr>
            <p:spPr bwMode="gray">
              <a:xfrm>
                <a:off x="741362" y="-103189"/>
                <a:ext cx="278603" cy="85725"/>
              </a:xfrm>
              <a:prstGeom prst="rect">
                <a:avLst/>
              </a:prstGeom>
              <a:noFill/>
            </p:spPr>
            <p:txBody>
              <a:bodyPr wrap="square" lIns="0" tIns="0" rIns="0" bIns="0" rtlCol="0">
                <a:noAutofit/>
              </a:bodyPr>
              <a:lstStyle/>
              <a:p>
                <a:pPr algn="r"/>
                <a:r>
                  <a:rPr lang="en-US" sz="800" noProof="0">
                    <a:solidFill>
                      <a:srgbClr val="48DAD0"/>
                    </a:solidFill>
                  </a:rPr>
                  <a:t>7.14</a:t>
                </a:r>
              </a:p>
            </p:txBody>
          </p:sp>
        </p:grpSp>
      </p:grpSp>
      <p:sp>
        <p:nvSpPr>
          <p:cNvPr id="71" name="Rectangle 70">
            <a:extLst>
              <a:ext uri="{FF2B5EF4-FFF2-40B4-BE49-F238E27FC236}">
                <a16:creationId xmlns:a16="http://schemas.microsoft.com/office/drawing/2014/main" id="{BA30C8DF-6EA2-4A7D-BB5D-2CA79567A7ED}"/>
              </a:ext>
            </a:extLst>
          </p:cNvPr>
          <p:cNvSpPr/>
          <p:nvPr/>
        </p:nvSpPr>
        <p:spPr bwMode="gray">
          <a:xfrm>
            <a:off x="5066132" y="1028693"/>
            <a:ext cx="1029868" cy="10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p>
        </p:txBody>
      </p:sp>
      <p:sp>
        <p:nvSpPr>
          <p:cNvPr id="70" name="Title 69">
            <a:extLst>
              <a:ext uri="{FF2B5EF4-FFF2-40B4-BE49-F238E27FC236}">
                <a16:creationId xmlns:a16="http://schemas.microsoft.com/office/drawing/2014/main" id="{6CB2083D-C331-4F9D-847B-E32A00411DBC}"/>
              </a:ext>
            </a:extLst>
          </p:cNvPr>
          <p:cNvSpPr>
            <a:spLocks noGrp="1"/>
          </p:cNvSpPr>
          <p:nvPr>
            <p:ph type="ctrTitle"/>
          </p:nvPr>
        </p:nvSpPr>
        <p:spPr bwMode="gray">
          <a:xfrm>
            <a:off x="0" y="1371600"/>
            <a:ext cx="5790308" cy="4114800"/>
          </a:xfrm>
          <a:custGeom>
            <a:avLst/>
            <a:gdLst>
              <a:gd name="connsiteX0" fmla="*/ 0 w 5788800"/>
              <a:gd name="connsiteY0" fmla="*/ 0 h 4114800"/>
              <a:gd name="connsiteX1" fmla="*/ 5064813 w 5788800"/>
              <a:gd name="connsiteY1" fmla="*/ 0 h 4114800"/>
              <a:gd name="connsiteX2" fmla="*/ 5064813 w 5788800"/>
              <a:gd name="connsiteY2" fmla="*/ 686693 h 4114800"/>
              <a:gd name="connsiteX3" fmla="*/ 5788800 w 5788800"/>
              <a:gd name="connsiteY3" fmla="*/ 686693 h 4114800"/>
              <a:gd name="connsiteX4" fmla="*/ 5788800 w 5788800"/>
              <a:gd name="connsiteY4" fmla="*/ 4114800 h 4114800"/>
              <a:gd name="connsiteX5" fmla="*/ 0 w 5788800"/>
              <a:gd name="connsiteY5" fmla="*/ 4114800 h 411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88800" h="4114800">
                <a:moveTo>
                  <a:pt x="0" y="0"/>
                </a:moveTo>
                <a:lnTo>
                  <a:pt x="5064813" y="0"/>
                </a:lnTo>
                <a:lnTo>
                  <a:pt x="5064813" y="686693"/>
                </a:lnTo>
                <a:lnTo>
                  <a:pt x="5788800" y="686693"/>
                </a:lnTo>
                <a:lnTo>
                  <a:pt x="5788800" y="4114800"/>
                </a:lnTo>
                <a:lnTo>
                  <a:pt x="0" y="4114800"/>
                </a:lnTo>
                <a:close/>
              </a:path>
            </a:pathLst>
          </a:custGeom>
          <a:gradFill>
            <a:gsLst>
              <a:gs pos="0">
                <a:schemeClr val="accent6">
                  <a:alpha val="90000"/>
                </a:schemeClr>
              </a:gs>
              <a:gs pos="96000">
                <a:schemeClr val="tx2">
                  <a:alpha val="90000"/>
                </a:schemeClr>
              </a:gs>
            </a:gsLst>
            <a:lin ang="19800000" scaled="0"/>
          </a:gradFill>
        </p:spPr>
        <p:txBody>
          <a:bodyPr wrap="square" lIns="583200" tIns="684000" rIns="583200" bIns="745200" anchor="t">
            <a:noAutofit/>
          </a:bodyPr>
          <a:lstStyle>
            <a:lvl1pPr algn="l">
              <a:lnSpc>
                <a:spcPct val="100000"/>
              </a:lnSpc>
              <a:defRPr sz="3600"/>
            </a:lvl1pPr>
          </a:lstStyle>
          <a:p>
            <a:r>
              <a:rPr lang="en-US" noProof="0"/>
              <a:t>Click to edit Master title style</a:t>
            </a:r>
          </a:p>
        </p:txBody>
      </p:sp>
      <p:sp>
        <p:nvSpPr>
          <p:cNvPr id="3" name="Subtitle 2"/>
          <p:cNvSpPr>
            <a:spLocks noGrp="1"/>
          </p:cNvSpPr>
          <p:nvPr>
            <p:ph type="subTitle" idx="1"/>
          </p:nvPr>
        </p:nvSpPr>
        <p:spPr bwMode="gray">
          <a:xfrm>
            <a:off x="608194" y="4488251"/>
            <a:ext cx="4875670" cy="183600"/>
          </a:xfrm>
        </p:spPr>
        <p:txBody>
          <a:bodyPr anchor="b"/>
          <a:lstStyle>
            <a:lvl1pPr marL="0" indent="0" algn="l">
              <a:spcBef>
                <a:spcPts val="0"/>
              </a:spcBef>
              <a:buNone/>
              <a:defRPr sz="1200" b="0">
                <a:solidFill>
                  <a:schemeClr val="tx1"/>
                </a:solidFill>
                <a:latin typeface="+mn-lt"/>
              </a:defRPr>
            </a:lvl1pPr>
            <a:lvl2pPr marL="0" indent="0" algn="l">
              <a:spcBef>
                <a:spcPts val="0"/>
              </a:spcBef>
              <a:buNone/>
              <a:defRPr sz="1200">
                <a:solidFill>
                  <a:schemeClr val="tx1"/>
                </a:solidFill>
              </a:defRPr>
            </a:lvl2pPr>
            <a:lvl3pPr marL="0" indent="0" algn="l">
              <a:spcBef>
                <a:spcPts val="0"/>
              </a:spcBef>
              <a:buNone/>
              <a:defRPr sz="1200">
                <a:solidFill>
                  <a:schemeClr val="tx1"/>
                </a:solidFill>
              </a:defRPr>
            </a:lvl3pPr>
            <a:lvl4pPr marL="0" indent="0" algn="l">
              <a:spcBef>
                <a:spcPts val="0"/>
              </a:spcBef>
              <a:buNone/>
              <a:defRPr sz="1200">
                <a:solidFill>
                  <a:schemeClr val="tx1"/>
                </a:solidFill>
              </a:defRPr>
            </a:lvl4pPr>
            <a:lvl5pPr marL="0" indent="0" algn="l">
              <a:spcBef>
                <a:spcPts val="0"/>
              </a:spcBef>
              <a:buNone/>
              <a:defRPr sz="1200">
                <a:solidFill>
                  <a:schemeClr val="tx1"/>
                </a:solidFill>
              </a:defRPr>
            </a:lvl5pPr>
            <a:lvl6pPr marL="0" indent="0" algn="l">
              <a:spcBef>
                <a:spcPts val="0"/>
              </a:spcBef>
              <a:buNone/>
              <a:defRPr sz="1200">
                <a:solidFill>
                  <a:schemeClr val="tx1"/>
                </a:solidFill>
              </a:defRPr>
            </a:lvl6pPr>
            <a:lvl7pPr marL="0" indent="0" algn="l">
              <a:spcBef>
                <a:spcPts val="0"/>
              </a:spcBef>
              <a:buNone/>
              <a:defRPr sz="1200">
                <a:solidFill>
                  <a:schemeClr val="tx1"/>
                </a:solidFill>
              </a:defRPr>
            </a:lvl7pPr>
            <a:lvl8pPr marL="0" indent="0" algn="l">
              <a:spcBef>
                <a:spcPts val="0"/>
              </a:spcBef>
              <a:buNone/>
              <a:defRPr sz="1200">
                <a:solidFill>
                  <a:schemeClr val="tx1"/>
                </a:solidFill>
              </a:defRPr>
            </a:lvl8pPr>
            <a:lvl9pPr marL="0" indent="0" algn="l">
              <a:spcBef>
                <a:spcPts val="0"/>
              </a:spcBef>
              <a:buNone/>
              <a:defRPr sz="1200">
                <a:solidFill>
                  <a:schemeClr val="tx1"/>
                </a:solidFill>
              </a:defRPr>
            </a:lvl9pPr>
          </a:lstStyle>
          <a:p>
            <a:pPr lvl="0"/>
            <a:r>
              <a:rPr lang="en-US" noProof="0"/>
              <a:t>Click to edit Master subtitle style</a:t>
            </a:r>
          </a:p>
        </p:txBody>
      </p:sp>
      <p:grpSp>
        <p:nvGrpSpPr>
          <p:cNvPr id="11" name="Group 6">
            <a:extLst>
              <a:ext uri="{FF2B5EF4-FFF2-40B4-BE49-F238E27FC236}">
                <a16:creationId xmlns:a16="http://schemas.microsoft.com/office/drawing/2014/main" id="{14F77E9D-0169-4BAE-B796-D28C9373BEA7}"/>
              </a:ext>
            </a:extLst>
          </p:cNvPr>
          <p:cNvGrpSpPr/>
          <p:nvPr/>
        </p:nvGrpSpPr>
        <p:grpSpPr bwMode="gray">
          <a:xfrm>
            <a:off x="5291241" y="1274389"/>
            <a:ext cx="579651" cy="538211"/>
            <a:chOff x="1012825" y="-171450"/>
            <a:chExt cx="8281988" cy="7691438"/>
          </a:xfrm>
          <a:solidFill>
            <a:schemeClr val="bg1"/>
          </a:solidFill>
        </p:grpSpPr>
        <p:sp>
          <p:nvSpPr>
            <p:cNvPr id="12" name="Freeform 1">
              <a:extLst>
                <a:ext uri="{FF2B5EF4-FFF2-40B4-BE49-F238E27FC236}">
                  <a16:creationId xmlns:a16="http://schemas.microsoft.com/office/drawing/2014/main" id="{29B56DE9-D7F9-4B6B-93BA-AFE11EF03133}"/>
                </a:ext>
              </a:extLst>
            </p:cNvPr>
            <p:cNvSpPr>
              <a:spLocks noChangeArrowheads="1"/>
            </p:cNvSpPr>
            <p:nvPr/>
          </p:nvSpPr>
          <p:spPr bwMode="gray">
            <a:xfrm>
              <a:off x="1012825" y="6380163"/>
              <a:ext cx="2289175" cy="1139825"/>
            </a:xfrm>
            <a:custGeom>
              <a:avLst/>
              <a:gdLst>
                <a:gd name="T0" fmla="*/ 6358 w 6359"/>
                <a:gd name="T1" fmla="*/ 0 h 3166"/>
                <a:gd name="T2" fmla="*/ 3193 w 6359"/>
                <a:gd name="T3" fmla="*/ 3165 h 3166"/>
                <a:gd name="T4" fmla="*/ 0 w 6359"/>
                <a:gd name="T5" fmla="*/ 0 h 3166"/>
                <a:gd name="T6" fmla="*/ 6358 w 6359"/>
                <a:gd name="T7" fmla="*/ 0 h 3166"/>
              </a:gdLst>
              <a:ahLst/>
              <a:cxnLst>
                <a:cxn ang="0">
                  <a:pos x="T0" y="T1"/>
                </a:cxn>
                <a:cxn ang="0">
                  <a:pos x="T2" y="T3"/>
                </a:cxn>
                <a:cxn ang="0">
                  <a:pos x="T4" y="T5"/>
                </a:cxn>
                <a:cxn ang="0">
                  <a:pos x="T6" y="T7"/>
                </a:cxn>
              </a:cxnLst>
              <a:rect l="0" t="0" r="r" b="b"/>
              <a:pathLst>
                <a:path w="6359" h="3166">
                  <a:moveTo>
                    <a:pt x="6358" y="0"/>
                  </a:moveTo>
                  <a:lnTo>
                    <a:pt x="3193" y="3165"/>
                  </a:lnTo>
                  <a:lnTo>
                    <a:pt x="0" y="0"/>
                  </a:lnTo>
                  <a:lnTo>
                    <a:pt x="6358" y="0"/>
                  </a:lnTo>
                </a:path>
              </a:pathLst>
            </a:custGeom>
            <a:solidFill>
              <a:srgbClr val="48DAD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4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 name="Freeform 2">
              <a:extLst>
                <a:ext uri="{FF2B5EF4-FFF2-40B4-BE49-F238E27FC236}">
                  <a16:creationId xmlns:a16="http://schemas.microsoft.com/office/drawing/2014/main" id="{91135EEB-96DF-4623-8D1E-DBB2277250C1}"/>
                </a:ext>
              </a:extLst>
            </p:cNvPr>
            <p:cNvSpPr>
              <a:spLocks noChangeArrowheads="1"/>
            </p:cNvSpPr>
            <p:nvPr/>
          </p:nvSpPr>
          <p:spPr bwMode="gray">
            <a:xfrm>
              <a:off x="1308100" y="-171450"/>
              <a:ext cx="7986713" cy="6551613"/>
            </a:xfrm>
            <a:custGeom>
              <a:avLst/>
              <a:gdLst>
                <a:gd name="T0" fmla="*/ 10174 w 22185"/>
                <a:gd name="T1" fmla="*/ 10993 h 18201"/>
                <a:gd name="T2" fmla="*/ 10174 w 22185"/>
                <a:gd name="T3" fmla="*/ 10993 h 18201"/>
                <a:gd name="T4" fmla="*/ 9948 w 22185"/>
                <a:gd name="T5" fmla="*/ 9383 h 18201"/>
                <a:gd name="T6" fmla="*/ 11530 w 22185"/>
                <a:gd name="T7" fmla="*/ 9637 h 18201"/>
                <a:gd name="T8" fmla="*/ 10174 w 22185"/>
                <a:gd name="T9" fmla="*/ 10993 h 18201"/>
                <a:gd name="T10" fmla="*/ 16956 w 22185"/>
                <a:gd name="T11" fmla="*/ 2374 h 18201"/>
                <a:gd name="T12" fmla="*/ 16956 w 22185"/>
                <a:gd name="T13" fmla="*/ 2374 h 18201"/>
                <a:gd name="T14" fmla="*/ 18511 w 22185"/>
                <a:gd name="T15" fmla="*/ 2657 h 18201"/>
                <a:gd name="T16" fmla="*/ 17182 w 22185"/>
                <a:gd name="T17" fmla="*/ 3985 h 18201"/>
                <a:gd name="T18" fmla="*/ 16956 w 22185"/>
                <a:gd name="T19" fmla="*/ 2374 h 18201"/>
                <a:gd name="T20" fmla="*/ 21054 w 22185"/>
                <a:gd name="T21" fmla="*/ 3758 h 18201"/>
                <a:gd name="T22" fmla="*/ 21054 w 22185"/>
                <a:gd name="T23" fmla="*/ 3758 h 18201"/>
                <a:gd name="T24" fmla="*/ 18256 w 22185"/>
                <a:gd name="T25" fmla="*/ 5059 h 18201"/>
                <a:gd name="T26" fmla="*/ 21082 w 22185"/>
                <a:gd name="T27" fmla="*/ 2205 h 18201"/>
                <a:gd name="T28" fmla="*/ 20488 w 22185"/>
                <a:gd name="T29" fmla="*/ 1554 h 18201"/>
                <a:gd name="T30" fmla="*/ 15882 w 22185"/>
                <a:gd name="T31" fmla="*/ 1356 h 18201"/>
                <a:gd name="T32" fmla="*/ 15006 w 22185"/>
                <a:gd name="T33" fmla="*/ 4268 h 18201"/>
                <a:gd name="T34" fmla="*/ 14102 w 22185"/>
                <a:gd name="T35" fmla="*/ 3250 h 18201"/>
                <a:gd name="T36" fmla="*/ 13565 w 22185"/>
                <a:gd name="T37" fmla="*/ 5822 h 18201"/>
                <a:gd name="T38" fmla="*/ 12547 w 22185"/>
                <a:gd name="T39" fmla="*/ 4974 h 18201"/>
                <a:gd name="T40" fmla="*/ 11191 w 22185"/>
                <a:gd name="T41" fmla="*/ 6303 h 18201"/>
                <a:gd name="T42" fmla="*/ 13027 w 22185"/>
                <a:gd name="T43" fmla="*/ 8139 h 18201"/>
                <a:gd name="T44" fmla="*/ 8874 w 22185"/>
                <a:gd name="T45" fmla="*/ 8365 h 18201"/>
                <a:gd name="T46" fmla="*/ 8620 w 22185"/>
                <a:gd name="T47" fmla="*/ 12547 h 18201"/>
                <a:gd name="T48" fmla="*/ 8422 w 22185"/>
                <a:gd name="T49" fmla="*/ 12349 h 18201"/>
                <a:gd name="T50" fmla="*/ 5030 w 22185"/>
                <a:gd name="T51" fmla="*/ 12208 h 18201"/>
                <a:gd name="T52" fmla="*/ 4296 w 22185"/>
                <a:gd name="T53" fmla="*/ 13989 h 18201"/>
                <a:gd name="T54" fmla="*/ 1498 w 22185"/>
                <a:gd name="T55" fmla="*/ 11191 h 18201"/>
                <a:gd name="T56" fmla="*/ 0 w 22185"/>
                <a:gd name="T57" fmla="*/ 12688 h 18201"/>
                <a:gd name="T58" fmla="*/ 5539 w 22185"/>
                <a:gd name="T59" fmla="*/ 18200 h 18201"/>
                <a:gd name="T60" fmla="*/ 8507 w 22185"/>
                <a:gd name="T61" fmla="*/ 18200 h 18201"/>
                <a:gd name="T62" fmla="*/ 6500 w 22185"/>
                <a:gd name="T63" fmla="*/ 16222 h 18201"/>
                <a:gd name="T64" fmla="*/ 5964 w 22185"/>
                <a:gd name="T65" fmla="*/ 14074 h 18201"/>
                <a:gd name="T66" fmla="*/ 8026 w 22185"/>
                <a:gd name="T67" fmla="*/ 14893 h 18201"/>
                <a:gd name="T68" fmla="*/ 9976 w 22185"/>
                <a:gd name="T69" fmla="*/ 16871 h 18201"/>
                <a:gd name="T70" fmla="*/ 11473 w 22185"/>
                <a:gd name="T71" fmla="*/ 15373 h 18201"/>
                <a:gd name="T72" fmla="*/ 9609 w 22185"/>
                <a:gd name="T73" fmla="*/ 13509 h 18201"/>
                <a:gd name="T74" fmla="*/ 13989 w 22185"/>
                <a:gd name="T75" fmla="*/ 13141 h 18201"/>
                <a:gd name="T76" fmla="*/ 14017 w 22185"/>
                <a:gd name="T77" fmla="*/ 13113 h 18201"/>
                <a:gd name="T78" fmla="*/ 14017 w 22185"/>
                <a:gd name="T79" fmla="*/ 13113 h 18201"/>
                <a:gd name="T80" fmla="*/ 15175 w 22185"/>
                <a:gd name="T81" fmla="*/ 11530 h 18201"/>
                <a:gd name="T82" fmla="*/ 14045 w 22185"/>
                <a:gd name="T83" fmla="*/ 10768 h 18201"/>
                <a:gd name="T84" fmla="*/ 11247 w 22185"/>
                <a:gd name="T85" fmla="*/ 12067 h 18201"/>
                <a:gd name="T86" fmla="*/ 14073 w 22185"/>
                <a:gd name="T87" fmla="*/ 9214 h 18201"/>
                <a:gd name="T88" fmla="*/ 15854 w 22185"/>
                <a:gd name="T89" fmla="*/ 10993 h 18201"/>
                <a:gd name="T90" fmla="*/ 17408 w 22185"/>
                <a:gd name="T91" fmla="*/ 9440 h 18201"/>
                <a:gd name="T92" fmla="*/ 15203 w 22185"/>
                <a:gd name="T93" fmla="*/ 7207 h 18201"/>
                <a:gd name="T94" fmla="*/ 15203 w 22185"/>
                <a:gd name="T95" fmla="*/ 4833 h 18201"/>
                <a:gd name="T96" fmla="*/ 16080 w 22185"/>
                <a:gd name="T97" fmla="*/ 6048 h 18201"/>
                <a:gd name="T98" fmla="*/ 20998 w 22185"/>
                <a:gd name="T99" fmla="*/ 6161 h 18201"/>
                <a:gd name="T100" fmla="*/ 21026 w 22185"/>
                <a:gd name="T101" fmla="*/ 6133 h 18201"/>
                <a:gd name="T102" fmla="*/ 21026 w 22185"/>
                <a:gd name="T103" fmla="*/ 6133 h 18201"/>
                <a:gd name="T104" fmla="*/ 22184 w 22185"/>
                <a:gd name="T105" fmla="*/ 4522 h 18201"/>
                <a:gd name="T106" fmla="*/ 21054 w 22185"/>
                <a:gd name="T107" fmla="*/ 3758 h 18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85" h="18201">
                  <a:moveTo>
                    <a:pt x="10174" y="10993"/>
                  </a:moveTo>
                  <a:lnTo>
                    <a:pt x="10174" y="10993"/>
                  </a:lnTo>
                  <a:cubicBezTo>
                    <a:pt x="9496" y="10231"/>
                    <a:pt x="9524" y="9807"/>
                    <a:pt x="9948" y="9383"/>
                  </a:cubicBezTo>
                  <a:cubicBezTo>
                    <a:pt x="10456" y="8875"/>
                    <a:pt x="10937" y="9101"/>
                    <a:pt x="11530" y="9637"/>
                  </a:cubicBezTo>
                  <a:lnTo>
                    <a:pt x="10174" y="10993"/>
                  </a:lnTo>
                  <a:close/>
                  <a:moveTo>
                    <a:pt x="16956" y="2374"/>
                  </a:moveTo>
                  <a:lnTo>
                    <a:pt x="16956" y="2374"/>
                  </a:lnTo>
                  <a:cubicBezTo>
                    <a:pt x="17464" y="1894"/>
                    <a:pt x="17945" y="2092"/>
                    <a:pt x="18511" y="2657"/>
                  </a:cubicBezTo>
                  <a:cubicBezTo>
                    <a:pt x="17182" y="3985"/>
                    <a:pt x="17182" y="3985"/>
                    <a:pt x="17182" y="3985"/>
                  </a:cubicBezTo>
                  <a:cubicBezTo>
                    <a:pt x="16504" y="3222"/>
                    <a:pt x="16532" y="2798"/>
                    <a:pt x="16956" y="2374"/>
                  </a:cubicBezTo>
                  <a:close/>
                  <a:moveTo>
                    <a:pt x="21054" y="3758"/>
                  </a:moveTo>
                  <a:lnTo>
                    <a:pt x="21054" y="3758"/>
                  </a:lnTo>
                  <a:cubicBezTo>
                    <a:pt x="20432" y="4692"/>
                    <a:pt x="19358" y="6189"/>
                    <a:pt x="18256" y="5059"/>
                  </a:cubicBezTo>
                  <a:cubicBezTo>
                    <a:pt x="21082" y="2205"/>
                    <a:pt x="21082" y="2205"/>
                    <a:pt x="21082" y="2205"/>
                  </a:cubicBezTo>
                  <a:cubicBezTo>
                    <a:pt x="20828" y="1922"/>
                    <a:pt x="20630" y="1696"/>
                    <a:pt x="20488" y="1554"/>
                  </a:cubicBezTo>
                  <a:cubicBezTo>
                    <a:pt x="18963" y="28"/>
                    <a:pt x="17238" y="0"/>
                    <a:pt x="15882" y="1356"/>
                  </a:cubicBezTo>
                  <a:cubicBezTo>
                    <a:pt x="14977" y="2261"/>
                    <a:pt x="14723" y="3278"/>
                    <a:pt x="15006" y="4268"/>
                  </a:cubicBezTo>
                  <a:cubicBezTo>
                    <a:pt x="14102" y="3250"/>
                    <a:pt x="14102" y="3250"/>
                    <a:pt x="14102" y="3250"/>
                  </a:cubicBezTo>
                  <a:cubicBezTo>
                    <a:pt x="13847" y="3391"/>
                    <a:pt x="12745" y="4353"/>
                    <a:pt x="13565" y="5822"/>
                  </a:cubicBezTo>
                  <a:cubicBezTo>
                    <a:pt x="12547" y="4974"/>
                    <a:pt x="12547" y="4974"/>
                    <a:pt x="12547" y="4974"/>
                  </a:cubicBezTo>
                  <a:cubicBezTo>
                    <a:pt x="11191" y="6303"/>
                    <a:pt x="11191" y="6303"/>
                    <a:pt x="11191" y="6303"/>
                  </a:cubicBezTo>
                  <a:cubicBezTo>
                    <a:pt x="13027" y="8139"/>
                    <a:pt x="13027" y="8139"/>
                    <a:pt x="13027" y="8139"/>
                  </a:cubicBezTo>
                  <a:cubicBezTo>
                    <a:pt x="11615" y="7037"/>
                    <a:pt x="10089" y="7122"/>
                    <a:pt x="8874" y="8365"/>
                  </a:cubicBezTo>
                  <a:cubicBezTo>
                    <a:pt x="7546" y="9666"/>
                    <a:pt x="7659" y="11248"/>
                    <a:pt x="8620" y="12547"/>
                  </a:cubicBezTo>
                  <a:cubicBezTo>
                    <a:pt x="8422" y="12349"/>
                    <a:pt x="8422" y="12349"/>
                    <a:pt x="8422" y="12349"/>
                  </a:cubicBezTo>
                  <a:cubicBezTo>
                    <a:pt x="7150" y="11050"/>
                    <a:pt x="5738" y="11502"/>
                    <a:pt x="5030" y="12208"/>
                  </a:cubicBezTo>
                  <a:cubicBezTo>
                    <a:pt x="4494" y="12745"/>
                    <a:pt x="4183" y="13480"/>
                    <a:pt x="4296" y="13989"/>
                  </a:cubicBezTo>
                  <a:cubicBezTo>
                    <a:pt x="1498" y="11191"/>
                    <a:pt x="1498" y="11191"/>
                    <a:pt x="1498" y="11191"/>
                  </a:cubicBezTo>
                  <a:cubicBezTo>
                    <a:pt x="0" y="12688"/>
                    <a:pt x="0" y="12688"/>
                    <a:pt x="0" y="12688"/>
                  </a:cubicBezTo>
                  <a:cubicBezTo>
                    <a:pt x="5539" y="18200"/>
                    <a:pt x="5539" y="18200"/>
                    <a:pt x="5539" y="18200"/>
                  </a:cubicBezTo>
                  <a:cubicBezTo>
                    <a:pt x="8507" y="18200"/>
                    <a:pt x="8507" y="18200"/>
                    <a:pt x="8507" y="18200"/>
                  </a:cubicBezTo>
                  <a:cubicBezTo>
                    <a:pt x="6500" y="16222"/>
                    <a:pt x="6500" y="16222"/>
                    <a:pt x="6500" y="16222"/>
                  </a:cubicBezTo>
                  <a:cubicBezTo>
                    <a:pt x="5454" y="15147"/>
                    <a:pt x="5454" y="14582"/>
                    <a:pt x="5964" y="14074"/>
                  </a:cubicBezTo>
                  <a:cubicBezTo>
                    <a:pt x="6444" y="13593"/>
                    <a:pt x="7009" y="13904"/>
                    <a:pt x="8026" y="14893"/>
                  </a:cubicBezTo>
                  <a:cubicBezTo>
                    <a:pt x="9976" y="16871"/>
                    <a:pt x="9976" y="16871"/>
                    <a:pt x="9976" y="16871"/>
                  </a:cubicBezTo>
                  <a:cubicBezTo>
                    <a:pt x="11473" y="15373"/>
                    <a:pt x="11473" y="15373"/>
                    <a:pt x="11473" y="15373"/>
                  </a:cubicBezTo>
                  <a:cubicBezTo>
                    <a:pt x="9609" y="13509"/>
                    <a:pt x="9609" y="13509"/>
                    <a:pt x="9609" y="13509"/>
                  </a:cubicBezTo>
                  <a:cubicBezTo>
                    <a:pt x="10937" y="14526"/>
                    <a:pt x="12547" y="14582"/>
                    <a:pt x="13989" y="13141"/>
                  </a:cubicBezTo>
                  <a:cubicBezTo>
                    <a:pt x="14017" y="13141"/>
                    <a:pt x="14017" y="13141"/>
                    <a:pt x="14017" y="13113"/>
                  </a:cubicBezTo>
                  <a:lnTo>
                    <a:pt x="14017" y="13113"/>
                  </a:lnTo>
                  <a:cubicBezTo>
                    <a:pt x="14921" y="12321"/>
                    <a:pt x="15175" y="11530"/>
                    <a:pt x="15175" y="11530"/>
                  </a:cubicBezTo>
                  <a:cubicBezTo>
                    <a:pt x="14045" y="10768"/>
                    <a:pt x="14045" y="10768"/>
                    <a:pt x="14045" y="10768"/>
                  </a:cubicBezTo>
                  <a:cubicBezTo>
                    <a:pt x="13424" y="11700"/>
                    <a:pt x="12349" y="13198"/>
                    <a:pt x="11247" y="12067"/>
                  </a:cubicBezTo>
                  <a:cubicBezTo>
                    <a:pt x="14073" y="9214"/>
                    <a:pt x="14073" y="9214"/>
                    <a:pt x="14073" y="9214"/>
                  </a:cubicBezTo>
                  <a:cubicBezTo>
                    <a:pt x="15854" y="10993"/>
                    <a:pt x="15854" y="10993"/>
                    <a:pt x="15854" y="10993"/>
                  </a:cubicBezTo>
                  <a:cubicBezTo>
                    <a:pt x="17408" y="9440"/>
                    <a:pt x="17408" y="9440"/>
                    <a:pt x="17408" y="9440"/>
                  </a:cubicBezTo>
                  <a:cubicBezTo>
                    <a:pt x="15203" y="7207"/>
                    <a:pt x="15203" y="7207"/>
                    <a:pt x="15203" y="7207"/>
                  </a:cubicBezTo>
                  <a:cubicBezTo>
                    <a:pt x="14158" y="6161"/>
                    <a:pt x="14780" y="5200"/>
                    <a:pt x="15203" y="4833"/>
                  </a:cubicBezTo>
                  <a:cubicBezTo>
                    <a:pt x="15401" y="5257"/>
                    <a:pt x="15712" y="5680"/>
                    <a:pt x="16080" y="6048"/>
                  </a:cubicBezTo>
                  <a:cubicBezTo>
                    <a:pt x="17521" y="7489"/>
                    <a:pt x="19386" y="7772"/>
                    <a:pt x="20998" y="6161"/>
                  </a:cubicBezTo>
                  <a:cubicBezTo>
                    <a:pt x="21026" y="6133"/>
                    <a:pt x="21026" y="6133"/>
                    <a:pt x="21026" y="6133"/>
                  </a:cubicBezTo>
                  <a:lnTo>
                    <a:pt x="21026" y="6133"/>
                  </a:lnTo>
                  <a:cubicBezTo>
                    <a:pt x="21930" y="5313"/>
                    <a:pt x="22184" y="4522"/>
                    <a:pt x="22184" y="4522"/>
                  </a:cubicBezTo>
                  <a:lnTo>
                    <a:pt x="21054" y="3758"/>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4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37" name="Text Placeholder 36">
            <a:extLst>
              <a:ext uri="{FF2B5EF4-FFF2-40B4-BE49-F238E27FC236}">
                <a16:creationId xmlns:a16="http://schemas.microsoft.com/office/drawing/2014/main" id="{646F7575-A24E-4A65-9DE6-27EBA324D936}"/>
              </a:ext>
            </a:extLst>
          </p:cNvPr>
          <p:cNvSpPr>
            <a:spLocks noGrp="1"/>
          </p:cNvSpPr>
          <p:nvPr>
            <p:ph type="body" sz="quarter" idx="13"/>
          </p:nvPr>
        </p:nvSpPr>
        <p:spPr bwMode="gray">
          <a:xfrm>
            <a:off x="608194" y="4797828"/>
            <a:ext cx="4875670" cy="183600"/>
          </a:xfrm>
        </p:spPr>
        <p:txBody>
          <a:bodyPr/>
          <a:lstStyle>
            <a:lvl1pPr marL="0" indent="0">
              <a:spcBef>
                <a:spcPts val="0"/>
              </a:spcBef>
              <a:buFont typeface="Arial" panose="020B0604020202020204" pitchFamily="34" charset="0"/>
              <a:buNone/>
              <a:defRPr sz="1200" b="0">
                <a:solidFill>
                  <a:schemeClr val="tx1"/>
                </a:solidFill>
                <a:latin typeface="+mn-lt"/>
              </a:defRPr>
            </a:lvl1pPr>
            <a:lvl2pPr marL="0" indent="0">
              <a:spcBef>
                <a:spcPts val="0"/>
              </a:spcBef>
              <a:buFont typeface="Arial" panose="020B0604020202020204" pitchFamily="34" charset="0"/>
              <a:buNone/>
              <a:defRPr sz="1200" b="0">
                <a:solidFill>
                  <a:schemeClr val="tx1"/>
                </a:solidFill>
                <a:latin typeface="+mn-lt"/>
              </a:defRPr>
            </a:lvl2pPr>
            <a:lvl3pPr marL="0" indent="0">
              <a:spcBef>
                <a:spcPts val="0"/>
              </a:spcBef>
              <a:buNone/>
              <a:defRPr sz="1200" b="0">
                <a:solidFill>
                  <a:schemeClr val="tx1"/>
                </a:solidFill>
                <a:latin typeface="+mn-lt"/>
              </a:defRPr>
            </a:lvl3pPr>
            <a:lvl4pPr marL="0" indent="0">
              <a:spcBef>
                <a:spcPts val="0"/>
              </a:spcBef>
              <a:buNone/>
              <a:defRPr sz="1200" b="0">
                <a:solidFill>
                  <a:schemeClr val="tx1"/>
                </a:solidFill>
                <a:latin typeface="+mn-lt"/>
              </a:defRPr>
            </a:lvl4pPr>
            <a:lvl5pPr marL="0" indent="0">
              <a:spcBef>
                <a:spcPts val="0"/>
              </a:spcBef>
              <a:buNone/>
              <a:defRPr sz="1200" b="0">
                <a:solidFill>
                  <a:schemeClr val="tx1"/>
                </a:solidFill>
                <a:latin typeface="+mn-lt"/>
              </a:defRPr>
            </a:lvl5pPr>
            <a:lvl6pPr marL="0" indent="0">
              <a:spcBef>
                <a:spcPts val="0"/>
              </a:spcBef>
              <a:buNone/>
              <a:defRPr sz="1200" b="0">
                <a:solidFill>
                  <a:schemeClr val="tx1"/>
                </a:solidFill>
                <a:latin typeface="+mn-lt"/>
              </a:defRPr>
            </a:lvl6pPr>
            <a:lvl7pPr marL="0" indent="0">
              <a:spcBef>
                <a:spcPts val="0"/>
              </a:spcBef>
              <a:buNone/>
              <a:defRPr sz="1200" b="0">
                <a:solidFill>
                  <a:schemeClr val="tx1"/>
                </a:solidFill>
                <a:latin typeface="+mn-lt"/>
              </a:defRPr>
            </a:lvl7pPr>
            <a:lvl8pPr marL="0" indent="0">
              <a:spcBef>
                <a:spcPts val="0"/>
              </a:spcBef>
              <a:buNone/>
              <a:defRPr sz="1200" b="0">
                <a:solidFill>
                  <a:schemeClr val="tx1"/>
                </a:solidFill>
                <a:latin typeface="+mn-lt"/>
              </a:defRPr>
            </a:lvl8pPr>
            <a:lvl9pPr marL="0" indent="0">
              <a:spcBef>
                <a:spcPts val="0"/>
              </a:spcBef>
              <a:buNone/>
              <a:defRPr sz="1200" b="0">
                <a:solidFill>
                  <a:schemeClr val="tx1"/>
                </a:solidFill>
                <a:latin typeface="+mn-l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3828969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88322" y="424729"/>
            <a:ext cx="10989950" cy="363600"/>
          </a:xfrm>
        </p:spPr>
        <p:txBody>
          <a:bodyPr/>
          <a:lstStyle/>
          <a:p>
            <a:r>
              <a:rPr lang="en-US" noProof="0"/>
              <a:t>Click to edit Master title style</a:t>
            </a:r>
          </a:p>
        </p:txBody>
      </p:sp>
      <p:sp>
        <p:nvSpPr>
          <p:cNvPr id="4" name="Date Placeholder 3"/>
          <p:cNvSpPr>
            <a:spLocks noGrp="1"/>
          </p:cNvSpPr>
          <p:nvPr>
            <p:ph type="dt" sz="half" idx="10"/>
          </p:nvPr>
        </p:nvSpPr>
        <p:spPr bwMode="gray"/>
        <p:txBody>
          <a:bodyPr/>
          <a:lstStyle/>
          <a:p>
            <a:r>
              <a:rPr lang="en-US" noProof="0"/>
              <a:t>© 2019 HERE | Confidential</a:t>
            </a:r>
          </a:p>
        </p:txBody>
      </p:sp>
      <p:sp>
        <p:nvSpPr>
          <p:cNvPr id="5" name="Footer Placeholder 4"/>
          <p:cNvSpPr>
            <a:spLocks noGrp="1"/>
          </p:cNvSpPr>
          <p:nvPr>
            <p:ph type="ftr" sz="quarter" idx="11"/>
          </p:nvPr>
        </p:nvSpPr>
        <p:spPr bwMode="gray"/>
        <p:txBody>
          <a:bodyPr/>
          <a:lstStyle/>
          <a:p>
            <a:endParaRPr lang="en-US" noProof="0"/>
          </a:p>
        </p:txBody>
      </p:sp>
      <p:sp>
        <p:nvSpPr>
          <p:cNvPr id="6" name="Slide Number Placeholder 5"/>
          <p:cNvSpPr>
            <a:spLocks noGrp="1"/>
          </p:cNvSpPr>
          <p:nvPr>
            <p:ph type="sldNum" sz="quarter" idx="12"/>
          </p:nvPr>
        </p:nvSpPr>
        <p:spPr bwMode="gray"/>
        <p:txBody>
          <a:bodyPr/>
          <a:lstStyle/>
          <a:p>
            <a:fld id="{7D74D47C-14C0-4E76-90F4-17CAFFA7E480}" type="slidenum">
              <a:rPr lang="en-US" noProof="0" smtClean="0"/>
              <a:t>‹#›</a:t>
            </a:fld>
            <a:endParaRPr lang="en-US" noProof="0"/>
          </a:p>
        </p:txBody>
      </p:sp>
      <p:sp>
        <p:nvSpPr>
          <p:cNvPr id="10" name="Subtitle 2">
            <a:extLst>
              <a:ext uri="{FF2B5EF4-FFF2-40B4-BE49-F238E27FC236}">
                <a16:creationId xmlns:a16="http://schemas.microsoft.com/office/drawing/2014/main" id="{3C3B7CCA-9858-4FF2-AA14-D48BF9C8A2B1}"/>
              </a:ext>
            </a:extLst>
          </p:cNvPr>
          <p:cNvSpPr>
            <a:spLocks noGrp="1"/>
          </p:cNvSpPr>
          <p:nvPr>
            <p:ph type="subTitle" idx="1"/>
          </p:nvPr>
        </p:nvSpPr>
        <p:spPr bwMode="gray">
          <a:xfrm>
            <a:off x="591811" y="883404"/>
            <a:ext cx="10986461" cy="291600"/>
          </a:xfrm>
        </p:spPr>
        <p:txBody>
          <a:bodyPr/>
          <a:lstStyle>
            <a:lvl1pPr marL="0" indent="0" algn="l">
              <a:spcBef>
                <a:spcPts val="0"/>
              </a:spcBef>
              <a:buNone/>
              <a:defRPr sz="1600" b="0">
                <a:solidFill>
                  <a:schemeClr val="tx1"/>
                </a:solidFill>
                <a:latin typeface="+mn-lt"/>
              </a:defRPr>
            </a:lvl1pPr>
            <a:lvl2pPr marL="0" indent="0" algn="l">
              <a:spcBef>
                <a:spcPts val="0"/>
              </a:spcBef>
              <a:buNone/>
              <a:defRPr sz="1600">
                <a:solidFill>
                  <a:schemeClr val="tx1"/>
                </a:solidFill>
              </a:defRPr>
            </a:lvl2pPr>
            <a:lvl3pPr marL="0" indent="0" algn="l">
              <a:spcBef>
                <a:spcPts val="0"/>
              </a:spcBef>
              <a:buNone/>
              <a:defRPr sz="1600">
                <a:solidFill>
                  <a:schemeClr val="tx1"/>
                </a:solidFill>
              </a:defRPr>
            </a:lvl3pPr>
            <a:lvl4pPr marL="0" indent="0" algn="l">
              <a:spcBef>
                <a:spcPts val="0"/>
              </a:spcBef>
              <a:buNone/>
              <a:defRPr sz="1600">
                <a:solidFill>
                  <a:schemeClr val="tx1"/>
                </a:solidFill>
              </a:defRPr>
            </a:lvl4pPr>
            <a:lvl5pPr marL="0" indent="0" algn="l">
              <a:spcBef>
                <a:spcPts val="0"/>
              </a:spcBef>
              <a:buNone/>
              <a:defRPr sz="1600">
                <a:solidFill>
                  <a:schemeClr val="tx1"/>
                </a:solidFill>
              </a:defRPr>
            </a:lvl5pPr>
            <a:lvl6pPr marL="0" indent="0" algn="l">
              <a:spcBef>
                <a:spcPts val="0"/>
              </a:spcBef>
              <a:buNone/>
              <a:defRPr sz="1600">
                <a:solidFill>
                  <a:schemeClr val="tx1"/>
                </a:solidFill>
              </a:defRPr>
            </a:lvl6pPr>
            <a:lvl7pPr marL="0" indent="0" algn="l">
              <a:spcBef>
                <a:spcPts val="0"/>
              </a:spcBef>
              <a:buNone/>
              <a:defRPr sz="1600">
                <a:solidFill>
                  <a:schemeClr val="tx1"/>
                </a:solidFill>
              </a:defRPr>
            </a:lvl7pPr>
            <a:lvl8pPr marL="0" indent="0" algn="l">
              <a:spcBef>
                <a:spcPts val="0"/>
              </a:spcBef>
              <a:buNone/>
              <a:defRPr sz="1600">
                <a:solidFill>
                  <a:schemeClr val="tx1"/>
                </a:solidFill>
              </a:defRPr>
            </a:lvl8pPr>
            <a:lvl9pPr marL="0" indent="0" algn="l">
              <a:spcBef>
                <a:spcPts val="0"/>
              </a:spcBef>
              <a:buNone/>
              <a:defRPr sz="1600">
                <a:solidFill>
                  <a:schemeClr val="tx1"/>
                </a:solidFill>
              </a:defRPr>
            </a:lvl9pPr>
          </a:lstStyle>
          <a:p>
            <a:pPr lvl="0"/>
            <a:r>
              <a:rPr lang="en-US" noProof="0"/>
              <a:t>Click to edit Master subtitle style</a:t>
            </a:r>
          </a:p>
        </p:txBody>
      </p:sp>
    </p:spTree>
    <p:extLst>
      <p:ext uri="{BB962C8B-B14F-4D97-AF65-F5344CB8AC3E}">
        <p14:creationId xmlns:p14="http://schemas.microsoft.com/office/powerpoint/2010/main" val="35187403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isclaimer">
    <p:spTree>
      <p:nvGrpSpPr>
        <p:cNvPr id="1" name=""/>
        <p:cNvGrpSpPr/>
        <p:nvPr/>
      </p:nvGrpSpPr>
      <p:grpSpPr>
        <a:xfrm>
          <a:off x="0" y="0"/>
          <a:ext cx="0" cy="0"/>
          <a:chOff x="0" y="0"/>
          <a:chExt cx="0" cy="0"/>
        </a:xfrm>
      </p:grpSpPr>
      <p:sp>
        <p:nvSpPr>
          <p:cNvPr id="4" name="Date Placeholder 3"/>
          <p:cNvSpPr>
            <a:spLocks noGrp="1"/>
          </p:cNvSpPr>
          <p:nvPr>
            <p:ph type="dt" sz="half" idx="10"/>
          </p:nvPr>
        </p:nvSpPr>
        <p:spPr bwMode="gray"/>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noProof="0"/>
              <a:t>© 2019 HERE | Confidential</a:t>
            </a:r>
          </a:p>
        </p:txBody>
      </p:sp>
      <p:sp>
        <p:nvSpPr>
          <p:cNvPr id="5" name="Footer Placeholder 4"/>
          <p:cNvSpPr>
            <a:spLocks noGrp="1"/>
          </p:cNvSpPr>
          <p:nvPr>
            <p:ph type="ftr" sz="quarter" idx="11"/>
          </p:nvPr>
        </p:nvSpPr>
        <p:spPr bwMode="gray">
          <a:xfrm>
            <a:off x="1219518" y="6452653"/>
            <a:ext cx="6086917" cy="118800"/>
          </a:xfrm>
        </p:spPr>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endParaRPr lang="en-US" noProof="0"/>
          </a:p>
        </p:txBody>
      </p:sp>
      <p:sp>
        <p:nvSpPr>
          <p:cNvPr id="6" name="Slide Number Placeholder 5"/>
          <p:cNvSpPr>
            <a:spLocks noGrp="1"/>
          </p:cNvSpPr>
          <p:nvPr>
            <p:ph type="sldNum" sz="quarter" idx="12"/>
          </p:nvPr>
        </p:nvSpPr>
        <p:spPr bwMode="gray">
          <a:xfrm>
            <a:off x="609759" y="6452653"/>
            <a:ext cx="288075" cy="118800"/>
          </a:xfrm>
        </p:spPr>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7D74D47C-14C0-4E76-90F4-17CAFFA7E480}" type="slidenum">
              <a:rPr lang="en-US" noProof="0" smtClean="0"/>
              <a:pPr/>
              <a:t>‹#›</a:t>
            </a:fld>
            <a:endParaRPr lang="en-US" noProof="0"/>
          </a:p>
        </p:txBody>
      </p:sp>
      <p:sp>
        <p:nvSpPr>
          <p:cNvPr id="36" name="Title 35">
            <a:extLst>
              <a:ext uri="{FF2B5EF4-FFF2-40B4-BE49-F238E27FC236}">
                <a16:creationId xmlns:a16="http://schemas.microsoft.com/office/drawing/2014/main" id="{FA5562D7-8914-45B9-A542-BDEE2BEA1A15}"/>
              </a:ext>
            </a:extLst>
          </p:cNvPr>
          <p:cNvSpPr>
            <a:spLocks noGrp="1"/>
          </p:cNvSpPr>
          <p:nvPr>
            <p:ph type="ctrTitle"/>
          </p:nvPr>
        </p:nvSpPr>
        <p:spPr bwMode="gray">
          <a:xfrm>
            <a:off x="609759" y="6452654"/>
            <a:ext cx="45731" cy="45719"/>
          </a:xfrm>
          <a:custGeom>
            <a:avLst/>
            <a:gdLst>
              <a:gd name="connsiteX0" fmla="*/ 0 w 5788800"/>
              <a:gd name="connsiteY0" fmla="*/ 0 h 4114800"/>
              <a:gd name="connsiteX1" fmla="*/ 3960000 w 5788800"/>
              <a:gd name="connsiteY1" fmla="*/ 0 h 4114800"/>
              <a:gd name="connsiteX2" fmla="*/ 5064813 w 5788800"/>
              <a:gd name="connsiteY2" fmla="*/ 0 h 4114800"/>
              <a:gd name="connsiteX3" fmla="*/ 5788800 w 5788800"/>
              <a:gd name="connsiteY3" fmla="*/ 0 h 4114800"/>
              <a:gd name="connsiteX4" fmla="*/ 5788800 w 5788800"/>
              <a:gd name="connsiteY4" fmla="*/ 686693 h 4114800"/>
              <a:gd name="connsiteX5" fmla="*/ 5788800 w 5788800"/>
              <a:gd name="connsiteY5" fmla="*/ 1290637 h 4114800"/>
              <a:gd name="connsiteX6" fmla="*/ 5788800 w 5788800"/>
              <a:gd name="connsiteY6" fmla="*/ 4114800 h 4114800"/>
              <a:gd name="connsiteX7" fmla="*/ 0 w 5788800"/>
              <a:gd name="connsiteY7" fmla="*/ 4114800 h 411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800" h="4114800">
                <a:moveTo>
                  <a:pt x="0" y="0"/>
                </a:moveTo>
                <a:lnTo>
                  <a:pt x="3960000" y="0"/>
                </a:lnTo>
                <a:lnTo>
                  <a:pt x="5064813" y="0"/>
                </a:lnTo>
                <a:lnTo>
                  <a:pt x="5788800" y="0"/>
                </a:lnTo>
                <a:lnTo>
                  <a:pt x="5788800" y="686693"/>
                </a:lnTo>
                <a:lnTo>
                  <a:pt x="5788800" y="1290637"/>
                </a:lnTo>
                <a:lnTo>
                  <a:pt x="5788800" y="4114800"/>
                </a:lnTo>
                <a:lnTo>
                  <a:pt x="0" y="4114800"/>
                </a:lnTo>
                <a:close/>
              </a:path>
            </a:pathLst>
          </a:custGeom>
          <a:noFill/>
        </p:spPr>
        <p:txBody>
          <a:bodyPr wrap="square" lIns="0" tIns="0" rIns="0" bIns="0" anchor="t">
            <a:noAutofit/>
          </a:bodyPr>
          <a:lstStyle>
            <a:lvl1pPr algn="l">
              <a:defRPr sz="100">
                <a:noFill/>
              </a:defRPr>
            </a:lvl1pPr>
          </a:lstStyle>
          <a:p>
            <a:r>
              <a:rPr lang="en-US" noProof="0"/>
              <a:t>Click to edit Master title style</a:t>
            </a:r>
          </a:p>
        </p:txBody>
      </p:sp>
      <p:sp>
        <p:nvSpPr>
          <p:cNvPr id="10" name="Freeform: Shape 9">
            <a:extLst>
              <a:ext uri="{FF2B5EF4-FFF2-40B4-BE49-F238E27FC236}">
                <a16:creationId xmlns:a16="http://schemas.microsoft.com/office/drawing/2014/main" id="{2E8C8194-0FB5-4007-8170-38526C917F3D}"/>
              </a:ext>
            </a:extLst>
          </p:cNvPr>
          <p:cNvSpPr/>
          <p:nvPr/>
        </p:nvSpPr>
        <p:spPr bwMode="gray">
          <a:xfrm>
            <a:off x="-1" y="0"/>
            <a:ext cx="12192000" cy="6858000"/>
          </a:xfrm>
          <a:custGeom>
            <a:avLst/>
            <a:gdLst>
              <a:gd name="connsiteX0" fmla="*/ 0 w 12188825"/>
              <a:gd name="connsiteY0" fmla="*/ 0 h 6858000"/>
              <a:gd name="connsiteX1" fmla="*/ 1 w 12188825"/>
              <a:gd name="connsiteY1" fmla="*/ 0 h 6858000"/>
              <a:gd name="connsiteX2" fmla="*/ 342001 w 12188825"/>
              <a:gd name="connsiteY2" fmla="*/ 0 h 6858000"/>
              <a:gd name="connsiteX3" fmla="*/ 12188825 w 12188825"/>
              <a:gd name="connsiteY3" fmla="*/ 0 h 6858000"/>
              <a:gd name="connsiteX4" fmla="*/ 12188825 w 12188825"/>
              <a:gd name="connsiteY4" fmla="*/ 342891 h 6858000"/>
              <a:gd name="connsiteX5" fmla="*/ 342001 w 12188825"/>
              <a:gd name="connsiteY5" fmla="*/ 342891 h 6858000"/>
              <a:gd name="connsiteX6" fmla="*/ 342001 w 12188825"/>
              <a:gd name="connsiteY6" fmla="*/ 6858000 h 6858000"/>
              <a:gd name="connsiteX7" fmla="*/ 1 w 12188825"/>
              <a:gd name="connsiteY7" fmla="*/ 6858000 h 6858000"/>
              <a:gd name="connsiteX8" fmla="*/ 1 w 12188825"/>
              <a:gd name="connsiteY8" fmla="*/ 342891 h 6858000"/>
              <a:gd name="connsiteX9" fmla="*/ 0 w 12188825"/>
              <a:gd name="connsiteY9" fmla="*/ 3428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8825" h="6858000">
                <a:moveTo>
                  <a:pt x="0" y="0"/>
                </a:moveTo>
                <a:lnTo>
                  <a:pt x="1" y="0"/>
                </a:lnTo>
                <a:lnTo>
                  <a:pt x="342001" y="0"/>
                </a:lnTo>
                <a:lnTo>
                  <a:pt x="12188825" y="0"/>
                </a:lnTo>
                <a:lnTo>
                  <a:pt x="12188825" y="342891"/>
                </a:lnTo>
                <a:lnTo>
                  <a:pt x="342001" y="342891"/>
                </a:lnTo>
                <a:lnTo>
                  <a:pt x="342001" y="6858000"/>
                </a:lnTo>
                <a:lnTo>
                  <a:pt x="1" y="6858000"/>
                </a:lnTo>
                <a:lnTo>
                  <a:pt x="1" y="342891"/>
                </a:lnTo>
                <a:lnTo>
                  <a:pt x="0" y="342891"/>
                </a:lnTo>
                <a:close/>
              </a:path>
            </a:pathLst>
          </a:custGeom>
          <a:gradFill>
            <a:gsLst>
              <a:gs pos="0">
                <a:schemeClr val="accent6"/>
              </a:gs>
              <a:gs pos="96000">
                <a:schemeClr val="tx2"/>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noProof="0"/>
          </a:p>
        </p:txBody>
      </p:sp>
      <p:sp>
        <p:nvSpPr>
          <p:cNvPr id="2" name="TextBox 1">
            <a:extLst>
              <a:ext uri="{FF2B5EF4-FFF2-40B4-BE49-F238E27FC236}">
                <a16:creationId xmlns:a16="http://schemas.microsoft.com/office/drawing/2014/main" id="{551DDBBB-4E76-46A0-AC2E-AF7CE71D38C1}"/>
              </a:ext>
            </a:extLst>
          </p:cNvPr>
          <p:cNvSpPr txBox="1"/>
          <p:nvPr/>
        </p:nvSpPr>
        <p:spPr bwMode="gray">
          <a:xfrm>
            <a:off x="1172676" y="2718547"/>
            <a:ext cx="4618446" cy="818029"/>
          </a:xfrm>
          <a:prstGeom prst="rect">
            <a:avLst/>
          </a:prstGeom>
          <a:noFill/>
          <a:ln w="12700">
            <a:noFill/>
          </a:ln>
        </p:spPr>
        <p:txBody>
          <a:bodyPr wrap="square" lIns="0" tIns="0" rIns="0" bIns="0" rtlCol="0">
            <a:noAutofit/>
          </a:bodyPr>
          <a:lstStyle/>
          <a:p>
            <a:pPr algn="l"/>
            <a:r>
              <a:rPr lang="en-US" sz="6000" b="1" noProof="0">
                <a:latin typeface="+mj-lt"/>
              </a:rPr>
              <a:t>Disclaimer</a:t>
            </a:r>
          </a:p>
        </p:txBody>
      </p:sp>
      <p:sp>
        <p:nvSpPr>
          <p:cNvPr id="9" name="TextBox 8">
            <a:extLst>
              <a:ext uri="{FF2B5EF4-FFF2-40B4-BE49-F238E27FC236}">
                <a16:creationId xmlns:a16="http://schemas.microsoft.com/office/drawing/2014/main" id="{5F01EDC9-5D3D-449A-9DE0-1D77B8B6F2EF}"/>
              </a:ext>
            </a:extLst>
          </p:cNvPr>
          <p:cNvSpPr txBox="1"/>
          <p:nvPr/>
        </p:nvSpPr>
        <p:spPr bwMode="gray">
          <a:xfrm>
            <a:off x="1200462" y="3924301"/>
            <a:ext cx="5200418" cy="1651000"/>
          </a:xfrm>
          <a:prstGeom prst="rect">
            <a:avLst/>
          </a:prstGeom>
          <a:noFill/>
          <a:ln w="12700">
            <a:noFill/>
          </a:ln>
        </p:spPr>
        <p:txBody>
          <a:bodyPr wrap="square" lIns="0" tIns="0" rIns="0" bIns="0" rtlCol="0">
            <a:noAutofit/>
          </a:bodyPr>
          <a:lstStyle/>
          <a:p>
            <a:pPr algn="l">
              <a:lnSpc>
                <a:spcPct val="120000"/>
              </a:lnSpc>
            </a:pPr>
            <a:r>
              <a:rPr lang="en-US" sz="1600" noProof="0"/>
              <a:t>This presentation is for informational purposes only and is copyright controlled by HERE. All rights are reserved. Use of any elements or all of this presentation requires the prior written consent of HERE. This material may contain confidential information, which may not be disclosed to others without the prior written consent of HERE.</a:t>
            </a:r>
          </a:p>
        </p:txBody>
      </p:sp>
    </p:spTree>
    <p:extLst>
      <p:ext uri="{BB962C8B-B14F-4D97-AF65-F5344CB8AC3E}">
        <p14:creationId xmlns:p14="http://schemas.microsoft.com/office/powerpoint/2010/main" val="3011869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768">
          <p15:clr>
            <a:srgbClr val="FBAE40"/>
          </p15:clr>
        </p15:guide>
        <p15:guide id="2" orient="horz" pos="1829">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bwMode="gray"/>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noProof="0"/>
              <a:t>© 2019 HERE | Confidential</a:t>
            </a:r>
          </a:p>
        </p:txBody>
      </p:sp>
      <p:sp>
        <p:nvSpPr>
          <p:cNvPr id="5" name="Footer Placeholder 4"/>
          <p:cNvSpPr>
            <a:spLocks noGrp="1"/>
          </p:cNvSpPr>
          <p:nvPr>
            <p:ph type="ftr" sz="quarter" idx="11"/>
          </p:nvPr>
        </p:nvSpPr>
        <p:spPr bwMode="gray">
          <a:xfrm>
            <a:off x="1219518" y="6452653"/>
            <a:ext cx="6086917" cy="1188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endParaRPr lang="en-US" noProof="0"/>
          </a:p>
        </p:txBody>
      </p:sp>
      <p:sp>
        <p:nvSpPr>
          <p:cNvPr id="6" name="Slide Number Placeholder 5"/>
          <p:cNvSpPr>
            <a:spLocks noGrp="1"/>
          </p:cNvSpPr>
          <p:nvPr>
            <p:ph type="sldNum" sz="quarter" idx="12"/>
          </p:nvPr>
        </p:nvSpPr>
        <p:spPr bwMode="gray">
          <a:xfrm>
            <a:off x="609759" y="6452653"/>
            <a:ext cx="288075" cy="118800"/>
          </a:xfrm>
        </p:spPr>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7D74D47C-14C0-4E76-90F4-17CAFFA7E480}" type="slidenum">
              <a:rPr lang="en-US" noProof="0" smtClean="0"/>
              <a:pPr/>
              <a:t>‹#›</a:t>
            </a:fld>
            <a:endParaRPr lang="en-US" noProof="0"/>
          </a:p>
        </p:txBody>
      </p:sp>
      <p:sp>
        <p:nvSpPr>
          <p:cNvPr id="36" name="Title 35">
            <a:extLst>
              <a:ext uri="{FF2B5EF4-FFF2-40B4-BE49-F238E27FC236}">
                <a16:creationId xmlns:a16="http://schemas.microsoft.com/office/drawing/2014/main" id="{FA5562D7-8914-45B9-A542-BDEE2BEA1A15}"/>
              </a:ext>
            </a:extLst>
          </p:cNvPr>
          <p:cNvSpPr>
            <a:spLocks noGrp="1"/>
          </p:cNvSpPr>
          <p:nvPr>
            <p:ph type="ctrTitle"/>
          </p:nvPr>
        </p:nvSpPr>
        <p:spPr bwMode="gray">
          <a:xfrm>
            <a:off x="609759" y="6452654"/>
            <a:ext cx="45731" cy="45719"/>
          </a:xfrm>
          <a:custGeom>
            <a:avLst/>
            <a:gdLst>
              <a:gd name="connsiteX0" fmla="*/ 0 w 5788800"/>
              <a:gd name="connsiteY0" fmla="*/ 0 h 4114800"/>
              <a:gd name="connsiteX1" fmla="*/ 3960000 w 5788800"/>
              <a:gd name="connsiteY1" fmla="*/ 0 h 4114800"/>
              <a:gd name="connsiteX2" fmla="*/ 5064813 w 5788800"/>
              <a:gd name="connsiteY2" fmla="*/ 0 h 4114800"/>
              <a:gd name="connsiteX3" fmla="*/ 5788800 w 5788800"/>
              <a:gd name="connsiteY3" fmla="*/ 0 h 4114800"/>
              <a:gd name="connsiteX4" fmla="*/ 5788800 w 5788800"/>
              <a:gd name="connsiteY4" fmla="*/ 686693 h 4114800"/>
              <a:gd name="connsiteX5" fmla="*/ 5788800 w 5788800"/>
              <a:gd name="connsiteY5" fmla="*/ 1290637 h 4114800"/>
              <a:gd name="connsiteX6" fmla="*/ 5788800 w 5788800"/>
              <a:gd name="connsiteY6" fmla="*/ 4114800 h 4114800"/>
              <a:gd name="connsiteX7" fmla="*/ 0 w 5788800"/>
              <a:gd name="connsiteY7" fmla="*/ 4114800 h 411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800" h="4114800">
                <a:moveTo>
                  <a:pt x="0" y="0"/>
                </a:moveTo>
                <a:lnTo>
                  <a:pt x="3960000" y="0"/>
                </a:lnTo>
                <a:lnTo>
                  <a:pt x="5064813" y="0"/>
                </a:lnTo>
                <a:lnTo>
                  <a:pt x="5788800" y="0"/>
                </a:lnTo>
                <a:lnTo>
                  <a:pt x="5788800" y="686693"/>
                </a:lnTo>
                <a:lnTo>
                  <a:pt x="5788800" y="1290637"/>
                </a:lnTo>
                <a:lnTo>
                  <a:pt x="5788800" y="4114800"/>
                </a:lnTo>
                <a:lnTo>
                  <a:pt x="0" y="4114800"/>
                </a:lnTo>
                <a:close/>
              </a:path>
            </a:pathLst>
          </a:custGeom>
          <a:noFill/>
        </p:spPr>
        <p:txBody>
          <a:bodyPr wrap="square" lIns="0" tIns="0" rIns="0" bIns="0" anchor="t">
            <a:noAutofit/>
          </a:bodyPr>
          <a:lstStyle>
            <a:lvl1pPr algn="l">
              <a:defRPr sz="100">
                <a:noFill/>
              </a:defRPr>
            </a:lvl1pPr>
          </a:lstStyle>
          <a:p>
            <a:r>
              <a:rPr lang="en-US" noProof="0"/>
              <a:t>Click to edit Master title style</a:t>
            </a:r>
          </a:p>
        </p:txBody>
      </p:sp>
      <p:sp>
        <p:nvSpPr>
          <p:cNvPr id="3" name="Subtitle 2"/>
          <p:cNvSpPr>
            <a:spLocks noGrp="1"/>
          </p:cNvSpPr>
          <p:nvPr>
            <p:ph type="subTitle" idx="1"/>
          </p:nvPr>
        </p:nvSpPr>
        <p:spPr bwMode="gray">
          <a:xfrm>
            <a:off x="1200462" y="3924301"/>
            <a:ext cx="4588278" cy="291600"/>
          </a:xfrm>
        </p:spPr>
        <p:txBody>
          <a:bodyPr anchor="t"/>
          <a:lstStyle>
            <a:lvl1pPr marL="0" indent="0" algn="l">
              <a:spcBef>
                <a:spcPts val="0"/>
              </a:spcBef>
              <a:buNone/>
              <a:defRPr sz="1600" b="1">
                <a:solidFill>
                  <a:schemeClr val="tx1"/>
                </a:solidFill>
                <a:latin typeface="+mj-lt"/>
              </a:defRPr>
            </a:lvl1pPr>
            <a:lvl2pPr marL="0" indent="0" algn="l">
              <a:spcBef>
                <a:spcPts val="0"/>
              </a:spcBef>
              <a:buNone/>
              <a:defRPr sz="1400">
                <a:solidFill>
                  <a:schemeClr val="tx1"/>
                </a:solidFill>
              </a:defRPr>
            </a:lvl2pPr>
            <a:lvl3pPr marL="0" indent="0" algn="l">
              <a:spcBef>
                <a:spcPts val="0"/>
              </a:spcBef>
              <a:buNone/>
              <a:defRPr sz="1400">
                <a:solidFill>
                  <a:schemeClr val="tx1"/>
                </a:solidFill>
              </a:defRPr>
            </a:lvl3pPr>
            <a:lvl4pPr marL="0" indent="0" algn="l">
              <a:spcBef>
                <a:spcPts val="0"/>
              </a:spcBef>
              <a:buNone/>
              <a:defRPr sz="1400">
                <a:solidFill>
                  <a:schemeClr val="tx1"/>
                </a:solidFill>
              </a:defRPr>
            </a:lvl4pPr>
            <a:lvl5pPr marL="0" indent="0" algn="l">
              <a:spcBef>
                <a:spcPts val="0"/>
              </a:spcBef>
              <a:buNone/>
              <a:defRPr sz="1400">
                <a:solidFill>
                  <a:schemeClr val="tx1"/>
                </a:solidFill>
              </a:defRPr>
            </a:lvl5pPr>
            <a:lvl6pPr marL="0" indent="0" algn="l">
              <a:spcBef>
                <a:spcPts val="0"/>
              </a:spcBef>
              <a:buNone/>
              <a:defRPr sz="1400">
                <a:solidFill>
                  <a:schemeClr val="tx1"/>
                </a:solidFill>
              </a:defRPr>
            </a:lvl6pPr>
            <a:lvl7pPr marL="0" indent="0" algn="l">
              <a:spcBef>
                <a:spcPts val="0"/>
              </a:spcBef>
              <a:buNone/>
              <a:defRPr sz="1400">
                <a:solidFill>
                  <a:schemeClr val="tx1"/>
                </a:solidFill>
              </a:defRPr>
            </a:lvl7pPr>
            <a:lvl8pPr marL="0" indent="0" algn="l">
              <a:spcBef>
                <a:spcPts val="0"/>
              </a:spcBef>
              <a:buNone/>
              <a:defRPr sz="1400">
                <a:solidFill>
                  <a:schemeClr val="tx1"/>
                </a:solidFill>
              </a:defRPr>
            </a:lvl8pPr>
            <a:lvl9pPr marL="0" indent="0" algn="l">
              <a:spcBef>
                <a:spcPts val="0"/>
              </a:spcBef>
              <a:buNone/>
              <a:defRPr sz="1400">
                <a:solidFill>
                  <a:schemeClr val="tx1"/>
                </a:solidFill>
              </a:defRPr>
            </a:lvl9pPr>
          </a:lstStyle>
          <a:p>
            <a:pPr lvl="0"/>
            <a:r>
              <a:rPr lang="en-US" noProof="0"/>
              <a:t>Click to edit Master subtitle style</a:t>
            </a:r>
          </a:p>
        </p:txBody>
      </p:sp>
      <p:sp>
        <p:nvSpPr>
          <p:cNvPr id="10" name="Freeform: Shape 9">
            <a:extLst>
              <a:ext uri="{FF2B5EF4-FFF2-40B4-BE49-F238E27FC236}">
                <a16:creationId xmlns:a16="http://schemas.microsoft.com/office/drawing/2014/main" id="{2E8C8194-0FB5-4007-8170-38526C917F3D}"/>
              </a:ext>
            </a:extLst>
          </p:cNvPr>
          <p:cNvSpPr/>
          <p:nvPr/>
        </p:nvSpPr>
        <p:spPr bwMode="gray">
          <a:xfrm>
            <a:off x="-1" y="0"/>
            <a:ext cx="12192000" cy="6858000"/>
          </a:xfrm>
          <a:custGeom>
            <a:avLst/>
            <a:gdLst>
              <a:gd name="connsiteX0" fmla="*/ 0 w 12188825"/>
              <a:gd name="connsiteY0" fmla="*/ 0 h 6858000"/>
              <a:gd name="connsiteX1" fmla="*/ 1 w 12188825"/>
              <a:gd name="connsiteY1" fmla="*/ 0 h 6858000"/>
              <a:gd name="connsiteX2" fmla="*/ 342001 w 12188825"/>
              <a:gd name="connsiteY2" fmla="*/ 0 h 6858000"/>
              <a:gd name="connsiteX3" fmla="*/ 12188825 w 12188825"/>
              <a:gd name="connsiteY3" fmla="*/ 0 h 6858000"/>
              <a:gd name="connsiteX4" fmla="*/ 12188825 w 12188825"/>
              <a:gd name="connsiteY4" fmla="*/ 342891 h 6858000"/>
              <a:gd name="connsiteX5" fmla="*/ 342001 w 12188825"/>
              <a:gd name="connsiteY5" fmla="*/ 342891 h 6858000"/>
              <a:gd name="connsiteX6" fmla="*/ 342001 w 12188825"/>
              <a:gd name="connsiteY6" fmla="*/ 6858000 h 6858000"/>
              <a:gd name="connsiteX7" fmla="*/ 1 w 12188825"/>
              <a:gd name="connsiteY7" fmla="*/ 6858000 h 6858000"/>
              <a:gd name="connsiteX8" fmla="*/ 1 w 12188825"/>
              <a:gd name="connsiteY8" fmla="*/ 342891 h 6858000"/>
              <a:gd name="connsiteX9" fmla="*/ 0 w 12188825"/>
              <a:gd name="connsiteY9" fmla="*/ 3428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8825" h="6858000">
                <a:moveTo>
                  <a:pt x="0" y="0"/>
                </a:moveTo>
                <a:lnTo>
                  <a:pt x="1" y="0"/>
                </a:lnTo>
                <a:lnTo>
                  <a:pt x="342001" y="0"/>
                </a:lnTo>
                <a:lnTo>
                  <a:pt x="12188825" y="0"/>
                </a:lnTo>
                <a:lnTo>
                  <a:pt x="12188825" y="342891"/>
                </a:lnTo>
                <a:lnTo>
                  <a:pt x="342001" y="342891"/>
                </a:lnTo>
                <a:lnTo>
                  <a:pt x="342001" y="6858000"/>
                </a:lnTo>
                <a:lnTo>
                  <a:pt x="1" y="6858000"/>
                </a:lnTo>
                <a:lnTo>
                  <a:pt x="1" y="342891"/>
                </a:lnTo>
                <a:lnTo>
                  <a:pt x="0" y="342891"/>
                </a:lnTo>
                <a:close/>
              </a:path>
            </a:pathLst>
          </a:custGeom>
          <a:gradFill>
            <a:gsLst>
              <a:gs pos="0">
                <a:schemeClr val="accent6"/>
              </a:gs>
              <a:gs pos="96000">
                <a:schemeClr val="tx2"/>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noProof="0"/>
          </a:p>
        </p:txBody>
      </p:sp>
      <p:sp>
        <p:nvSpPr>
          <p:cNvPr id="2" name="TextBox 1">
            <a:extLst>
              <a:ext uri="{FF2B5EF4-FFF2-40B4-BE49-F238E27FC236}">
                <a16:creationId xmlns:a16="http://schemas.microsoft.com/office/drawing/2014/main" id="{551DDBBB-4E76-46A0-AC2E-AF7CE71D38C1}"/>
              </a:ext>
            </a:extLst>
          </p:cNvPr>
          <p:cNvSpPr txBox="1"/>
          <p:nvPr/>
        </p:nvSpPr>
        <p:spPr bwMode="gray">
          <a:xfrm>
            <a:off x="1172676" y="2718547"/>
            <a:ext cx="4618446" cy="818029"/>
          </a:xfrm>
          <a:prstGeom prst="rect">
            <a:avLst/>
          </a:prstGeom>
          <a:noFill/>
          <a:ln w="12700">
            <a:noFill/>
          </a:ln>
        </p:spPr>
        <p:txBody>
          <a:bodyPr wrap="square" lIns="0" tIns="0" rIns="0" bIns="0" rtlCol="0">
            <a:noAutofit/>
          </a:bodyPr>
          <a:lstStyle/>
          <a:p>
            <a:pPr algn="l"/>
            <a:r>
              <a:rPr lang="en-US" sz="6000" b="1" noProof="0">
                <a:latin typeface="+mj-lt"/>
              </a:rPr>
              <a:t>Thank you</a:t>
            </a:r>
          </a:p>
        </p:txBody>
      </p:sp>
      <p:sp>
        <p:nvSpPr>
          <p:cNvPr id="8" name="Text Placeholder 7">
            <a:extLst>
              <a:ext uri="{FF2B5EF4-FFF2-40B4-BE49-F238E27FC236}">
                <a16:creationId xmlns:a16="http://schemas.microsoft.com/office/drawing/2014/main" id="{4E879903-0D48-4783-8E83-6F37E43A1ACC}"/>
              </a:ext>
            </a:extLst>
          </p:cNvPr>
          <p:cNvSpPr>
            <a:spLocks noGrp="1"/>
          </p:cNvSpPr>
          <p:nvPr>
            <p:ph type="body" sz="quarter" idx="13"/>
          </p:nvPr>
        </p:nvSpPr>
        <p:spPr bwMode="gray">
          <a:xfrm>
            <a:off x="1205587" y="5608321"/>
            <a:ext cx="4583154" cy="429219"/>
          </a:xfrm>
        </p:spPr>
        <p:txBody>
          <a:bodyPr anchor="b"/>
          <a:lstStyle>
            <a:lvl1pPr marL="0" indent="0">
              <a:spcBef>
                <a:spcPts val="0"/>
              </a:spcBef>
              <a:buFont typeface="Arial" panose="020B0604020202020204" pitchFamily="34" charset="0"/>
              <a:buNone/>
              <a:defRPr sz="1200" b="0">
                <a:latin typeface="+mn-lt"/>
              </a:defRPr>
            </a:lvl1pPr>
            <a:lvl2pPr marL="0" indent="0">
              <a:spcBef>
                <a:spcPts val="0"/>
              </a:spcBef>
              <a:buFont typeface="Arial" panose="020B0604020202020204" pitchFamily="34" charset="0"/>
              <a:buNone/>
              <a:defRPr sz="1200" b="0">
                <a:latin typeface="+mn-lt"/>
              </a:defRPr>
            </a:lvl2pPr>
            <a:lvl3pPr marL="0" indent="0">
              <a:spcBef>
                <a:spcPts val="0"/>
              </a:spcBef>
              <a:buNone/>
              <a:defRPr sz="1200" b="0">
                <a:latin typeface="+mn-lt"/>
              </a:defRPr>
            </a:lvl3pPr>
            <a:lvl4pPr marL="0" indent="0">
              <a:spcBef>
                <a:spcPts val="0"/>
              </a:spcBef>
              <a:buNone/>
              <a:defRPr sz="1200" b="0">
                <a:latin typeface="+mn-lt"/>
              </a:defRPr>
            </a:lvl4pPr>
            <a:lvl5pPr marL="0" indent="0">
              <a:spcBef>
                <a:spcPts val="0"/>
              </a:spcBef>
              <a:buNone/>
              <a:defRPr sz="1200" b="0">
                <a:latin typeface="+mn-lt"/>
              </a:defRPr>
            </a:lvl5pPr>
            <a:lvl6pPr marL="0" indent="0">
              <a:spcBef>
                <a:spcPts val="0"/>
              </a:spcBef>
              <a:buNone/>
              <a:defRPr sz="1200" b="0">
                <a:latin typeface="+mn-lt"/>
              </a:defRPr>
            </a:lvl6pPr>
            <a:lvl7pPr marL="0" indent="0">
              <a:spcBef>
                <a:spcPts val="0"/>
              </a:spcBef>
              <a:buNone/>
              <a:defRPr sz="1200" b="0">
                <a:latin typeface="+mn-lt"/>
              </a:defRPr>
            </a:lvl7pPr>
            <a:lvl8pPr marL="0" indent="0">
              <a:spcBef>
                <a:spcPts val="0"/>
              </a:spcBef>
              <a:buNone/>
              <a:defRPr sz="1200" b="0">
                <a:latin typeface="+mn-lt"/>
              </a:defRPr>
            </a:lvl8pPr>
            <a:lvl9pPr marL="0" indent="0">
              <a:spcBef>
                <a:spcPts val="0"/>
              </a:spcBef>
              <a:buNone/>
              <a:defRPr sz="1200" b="0">
                <a:latin typeface="+mn-l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647104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768">
          <p15:clr>
            <a:srgbClr val="FBAE40"/>
          </p15:clr>
        </p15:guide>
        <p15:guide id="2" orient="horz" pos="182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8C8B9-6E8F-FAA8-E486-96AFE1BD24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432A5C-85F4-CBB3-2416-65FC1D5C03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68ADA2-4A59-128A-8258-BC4CB9E11413}"/>
              </a:ext>
            </a:extLst>
          </p:cNvPr>
          <p:cNvSpPr>
            <a:spLocks noGrp="1"/>
          </p:cNvSpPr>
          <p:nvPr>
            <p:ph type="dt" sz="half" idx="10"/>
          </p:nvPr>
        </p:nvSpPr>
        <p:spPr/>
        <p:txBody>
          <a:bodyPr/>
          <a:lstStyle/>
          <a:p>
            <a:fld id="{FE5AEB20-7131-4A91-B627-65F954AD1149}" type="datetimeFigureOut">
              <a:rPr lang="en-US" smtClean="0"/>
              <a:t>5/17/2025</a:t>
            </a:fld>
            <a:endParaRPr lang="en-US"/>
          </a:p>
        </p:txBody>
      </p:sp>
      <p:sp>
        <p:nvSpPr>
          <p:cNvPr id="5" name="Footer Placeholder 4">
            <a:extLst>
              <a:ext uri="{FF2B5EF4-FFF2-40B4-BE49-F238E27FC236}">
                <a16:creationId xmlns:a16="http://schemas.microsoft.com/office/drawing/2014/main" id="{E04B15C9-5F31-3987-41D5-46153C61D3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BF3DEE-A6D8-B9AB-5441-360C050C4E6D}"/>
              </a:ext>
            </a:extLst>
          </p:cNvPr>
          <p:cNvSpPr>
            <a:spLocks noGrp="1"/>
          </p:cNvSpPr>
          <p:nvPr>
            <p:ph type="sldNum" sz="quarter" idx="12"/>
          </p:nvPr>
        </p:nvSpPr>
        <p:spPr/>
        <p:txBody>
          <a:bodyPr/>
          <a:lstStyle/>
          <a:p>
            <a:fld id="{1841C2BF-A2CE-402F-853E-5C47DE1E432A}" type="slidenum">
              <a:rPr lang="en-US" smtClean="0"/>
              <a:t>‹#›</a:t>
            </a:fld>
            <a:endParaRPr lang="en-US"/>
          </a:p>
        </p:txBody>
      </p:sp>
    </p:spTree>
    <p:extLst>
      <p:ext uri="{BB962C8B-B14F-4D97-AF65-F5344CB8AC3E}">
        <p14:creationId xmlns:p14="http://schemas.microsoft.com/office/powerpoint/2010/main" val="31255584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0FC82-3482-F241-5F7C-3ABC8F818D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700AA5-9A07-4AD2-FE3B-41EE159355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2E4E53-CA25-F256-C302-8FE3512A5B08}"/>
              </a:ext>
            </a:extLst>
          </p:cNvPr>
          <p:cNvSpPr>
            <a:spLocks noGrp="1"/>
          </p:cNvSpPr>
          <p:nvPr>
            <p:ph type="dt" sz="half" idx="10"/>
          </p:nvPr>
        </p:nvSpPr>
        <p:spPr/>
        <p:txBody>
          <a:bodyPr/>
          <a:lstStyle/>
          <a:p>
            <a:fld id="{FE5AEB20-7131-4A91-B627-65F954AD1149}" type="datetimeFigureOut">
              <a:rPr lang="en-US" smtClean="0"/>
              <a:t>5/17/2025</a:t>
            </a:fld>
            <a:endParaRPr lang="en-US"/>
          </a:p>
        </p:txBody>
      </p:sp>
      <p:sp>
        <p:nvSpPr>
          <p:cNvPr id="5" name="Footer Placeholder 4">
            <a:extLst>
              <a:ext uri="{FF2B5EF4-FFF2-40B4-BE49-F238E27FC236}">
                <a16:creationId xmlns:a16="http://schemas.microsoft.com/office/drawing/2014/main" id="{BD2EE20B-A170-3EDC-8657-355D0698B5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EB18E6-FB6A-AB7E-318D-CC2FA210BB22}"/>
              </a:ext>
            </a:extLst>
          </p:cNvPr>
          <p:cNvSpPr>
            <a:spLocks noGrp="1"/>
          </p:cNvSpPr>
          <p:nvPr>
            <p:ph type="sldNum" sz="quarter" idx="12"/>
          </p:nvPr>
        </p:nvSpPr>
        <p:spPr/>
        <p:txBody>
          <a:bodyPr/>
          <a:lstStyle/>
          <a:p>
            <a:fld id="{1841C2BF-A2CE-402F-853E-5C47DE1E432A}" type="slidenum">
              <a:rPr lang="en-US" smtClean="0"/>
              <a:t>‹#›</a:t>
            </a:fld>
            <a:endParaRPr lang="en-US"/>
          </a:p>
        </p:txBody>
      </p:sp>
    </p:spTree>
    <p:extLst>
      <p:ext uri="{BB962C8B-B14F-4D97-AF65-F5344CB8AC3E}">
        <p14:creationId xmlns:p14="http://schemas.microsoft.com/office/powerpoint/2010/main" val="2871147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spTree>
      <p:nvGrpSpPr>
        <p:cNvPr id="1" name=""/>
        <p:cNvGrpSpPr/>
        <p:nvPr/>
      </p:nvGrpSpPr>
      <p:grpSpPr>
        <a:xfrm>
          <a:off x="0" y="0"/>
          <a:ext cx="0" cy="0"/>
          <a:chOff x="0" y="0"/>
          <a:chExt cx="0" cy="0"/>
        </a:xfrm>
      </p:grpSpPr>
      <p:sp>
        <p:nvSpPr>
          <p:cNvPr id="4" name="Date Placeholder 3"/>
          <p:cNvSpPr>
            <a:spLocks noGrp="1"/>
          </p:cNvSpPr>
          <p:nvPr>
            <p:ph type="dt" sz="half" idx="10"/>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noProof="0"/>
              <a:t>© 2019 HERE | Confidential</a:t>
            </a:r>
          </a:p>
        </p:txBody>
      </p:sp>
      <p:sp>
        <p:nvSpPr>
          <p:cNvPr id="5" name="Footer Placeholder 4"/>
          <p:cNvSpPr>
            <a:spLocks noGrp="1"/>
          </p:cNvSpPr>
          <p:nvPr>
            <p:ph type="ftr" sz="quarter" idx="11"/>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endParaRPr lang="en-US" noProof="0"/>
          </a:p>
        </p:txBody>
      </p:sp>
      <p:sp>
        <p:nvSpPr>
          <p:cNvPr id="6" name="Slide Number Placeholder 5"/>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7D74D47C-14C0-4E76-90F4-17CAFFA7E480}" type="slidenum">
              <a:rPr lang="en-US" noProof="0" smtClean="0"/>
              <a:pPr/>
              <a:t>‹#›</a:t>
            </a:fld>
            <a:endParaRPr lang="en-US" noProof="0"/>
          </a:p>
        </p:txBody>
      </p:sp>
      <p:sp>
        <p:nvSpPr>
          <p:cNvPr id="7" name="Rectangle 6">
            <a:extLst>
              <a:ext uri="{FF2B5EF4-FFF2-40B4-BE49-F238E27FC236}">
                <a16:creationId xmlns:a16="http://schemas.microsoft.com/office/drawing/2014/main" id="{1511E074-4BEB-4A4F-8EE0-B3E2BBF55967}"/>
              </a:ext>
            </a:extLst>
          </p:cNvPr>
          <p:cNvSpPr/>
          <p:nvPr/>
        </p:nvSpPr>
        <p:spPr bwMode="gray">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p>
        </p:txBody>
      </p:sp>
      <p:sp>
        <p:nvSpPr>
          <p:cNvPr id="38" name="Picture Placeholder 37">
            <a:extLst>
              <a:ext uri="{FF2B5EF4-FFF2-40B4-BE49-F238E27FC236}">
                <a16:creationId xmlns:a16="http://schemas.microsoft.com/office/drawing/2014/main" id="{8E364AA4-2D95-48C6-A88C-E2511F61996A}"/>
              </a:ext>
            </a:extLst>
          </p:cNvPr>
          <p:cNvSpPr>
            <a:spLocks noGrp="1"/>
          </p:cNvSpPr>
          <p:nvPr>
            <p:ph type="pic" sz="quarter" idx="14"/>
          </p:nvPr>
        </p:nvSpPr>
        <p:spPr bwMode="gray">
          <a:xfrm>
            <a:off x="1" y="0"/>
            <a:ext cx="8229602" cy="6858000"/>
          </a:xfrm>
          <a:custGeom>
            <a:avLst/>
            <a:gdLst>
              <a:gd name="connsiteX0" fmla="*/ 0 w 8227459"/>
              <a:gd name="connsiteY0" fmla="*/ 0 h 6858000"/>
              <a:gd name="connsiteX1" fmla="*/ 8227459 w 8227459"/>
              <a:gd name="connsiteY1" fmla="*/ 0 h 6858000"/>
              <a:gd name="connsiteX2" fmla="*/ 8227459 w 8227459"/>
              <a:gd name="connsiteY2" fmla="*/ 6858000 h 6858000"/>
              <a:gd name="connsiteX3" fmla="*/ 0 w 82274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27459" h="6858000">
                <a:moveTo>
                  <a:pt x="0" y="0"/>
                </a:moveTo>
                <a:lnTo>
                  <a:pt x="8227459" y="0"/>
                </a:lnTo>
                <a:lnTo>
                  <a:pt x="8227459" y="6858000"/>
                </a:lnTo>
                <a:lnTo>
                  <a:pt x="0" y="6858000"/>
                </a:lnTo>
                <a:close/>
              </a:path>
            </a:pathLst>
          </a:custGeom>
        </p:spPr>
        <p:txBody>
          <a:bodyPr wrap="square" bIns="828000" anchor="ctr">
            <a:noAutofit/>
          </a:bodyPr>
          <a:lstStyle>
            <a:lvl1pPr algn="ctr">
              <a:defRPr b="0">
                <a:latin typeface="+mn-lt"/>
              </a:defRPr>
            </a:lvl1pPr>
          </a:lstStyle>
          <a:p>
            <a:r>
              <a:rPr lang="en-US" noProof="0"/>
              <a:t>Click icon to add picture</a:t>
            </a:r>
          </a:p>
        </p:txBody>
      </p:sp>
      <p:sp>
        <p:nvSpPr>
          <p:cNvPr id="71" name="Rectangle 70">
            <a:extLst>
              <a:ext uri="{FF2B5EF4-FFF2-40B4-BE49-F238E27FC236}">
                <a16:creationId xmlns:a16="http://schemas.microsoft.com/office/drawing/2014/main" id="{BA30C8DF-6EA2-4A7D-BB5D-2CA79567A7ED}"/>
              </a:ext>
            </a:extLst>
          </p:cNvPr>
          <p:cNvSpPr/>
          <p:nvPr/>
        </p:nvSpPr>
        <p:spPr bwMode="gray">
          <a:xfrm>
            <a:off x="10247736" y="1028693"/>
            <a:ext cx="1029868" cy="10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p>
        </p:txBody>
      </p:sp>
      <p:sp>
        <p:nvSpPr>
          <p:cNvPr id="70" name="Title 69">
            <a:extLst>
              <a:ext uri="{FF2B5EF4-FFF2-40B4-BE49-F238E27FC236}">
                <a16:creationId xmlns:a16="http://schemas.microsoft.com/office/drawing/2014/main" id="{6CB2083D-C331-4F9D-847B-E32A00411DBC}"/>
              </a:ext>
            </a:extLst>
          </p:cNvPr>
          <p:cNvSpPr>
            <a:spLocks noGrp="1"/>
          </p:cNvSpPr>
          <p:nvPr>
            <p:ph type="ctrTitle"/>
          </p:nvPr>
        </p:nvSpPr>
        <p:spPr bwMode="gray">
          <a:xfrm>
            <a:off x="5181603" y="1371600"/>
            <a:ext cx="5790308" cy="4114800"/>
          </a:xfrm>
          <a:custGeom>
            <a:avLst/>
            <a:gdLst>
              <a:gd name="connsiteX0" fmla="*/ 0 w 5788800"/>
              <a:gd name="connsiteY0" fmla="*/ 0 h 4114800"/>
              <a:gd name="connsiteX1" fmla="*/ 5064813 w 5788800"/>
              <a:gd name="connsiteY1" fmla="*/ 0 h 4114800"/>
              <a:gd name="connsiteX2" fmla="*/ 5064813 w 5788800"/>
              <a:gd name="connsiteY2" fmla="*/ 686693 h 4114800"/>
              <a:gd name="connsiteX3" fmla="*/ 5788800 w 5788800"/>
              <a:gd name="connsiteY3" fmla="*/ 686693 h 4114800"/>
              <a:gd name="connsiteX4" fmla="*/ 5788800 w 5788800"/>
              <a:gd name="connsiteY4" fmla="*/ 4114800 h 4114800"/>
              <a:gd name="connsiteX5" fmla="*/ 0 w 5788800"/>
              <a:gd name="connsiteY5" fmla="*/ 4114800 h 411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88800" h="4114800">
                <a:moveTo>
                  <a:pt x="0" y="0"/>
                </a:moveTo>
                <a:lnTo>
                  <a:pt x="5064813" y="0"/>
                </a:lnTo>
                <a:lnTo>
                  <a:pt x="5064813" y="686693"/>
                </a:lnTo>
                <a:lnTo>
                  <a:pt x="5788800" y="686693"/>
                </a:lnTo>
                <a:lnTo>
                  <a:pt x="5788800" y="4114800"/>
                </a:lnTo>
                <a:lnTo>
                  <a:pt x="0" y="4114800"/>
                </a:lnTo>
                <a:close/>
              </a:path>
            </a:pathLst>
          </a:custGeom>
          <a:gradFill>
            <a:gsLst>
              <a:gs pos="0">
                <a:schemeClr val="accent6">
                  <a:alpha val="90000"/>
                </a:schemeClr>
              </a:gs>
              <a:gs pos="96000">
                <a:schemeClr val="tx2">
                  <a:alpha val="90000"/>
                </a:schemeClr>
              </a:gs>
            </a:gsLst>
            <a:lin ang="19800000" scaled="0"/>
          </a:gradFill>
        </p:spPr>
        <p:txBody>
          <a:bodyPr wrap="square" lIns="583200" tIns="684000" rIns="583200" bIns="745200" anchor="t">
            <a:noAutofit/>
          </a:bodyPr>
          <a:lstStyle>
            <a:lvl1pPr algn="l">
              <a:lnSpc>
                <a:spcPct val="100000"/>
              </a:lnSpc>
              <a:defRPr sz="3600"/>
            </a:lvl1pPr>
          </a:lstStyle>
          <a:p>
            <a:r>
              <a:rPr lang="en-US" noProof="0"/>
              <a:t>Click to edit Master title style</a:t>
            </a:r>
          </a:p>
        </p:txBody>
      </p:sp>
      <p:sp>
        <p:nvSpPr>
          <p:cNvPr id="3" name="Subtitle 2"/>
          <p:cNvSpPr>
            <a:spLocks noGrp="1"/>
          </p:cNvSpPr>
          <p:nvPr>
            <p:ph type="subTitle" idx="1"/>
          </p:nvPr>
        </p:nvSpPr>
        <p:spPr bwMode="gray">
          <a:xfrm>
            <a:off x="5789798" y="4488251"/>
            <a:ext cx="4875670" cy="183600"/>
          </a:xfrm>
        </p:spPr>
        <p:txBody>
          <a:bodyPr anchor="b"/>
          <a:lstStyle>
            <a:lvl1pPr marL="0" indent="0" algn="l">
              <a:spcBef>
                <a:spcPts val="0"/>
              </a:spcBef>
              <a:buNone/>
              <a:defRPr sz="1200" b="0">
                <a:solidFill>
                  <a:schemeClr val="tx1"/>
                </a:solidFill>
                <a:latin typeface="+mn-lt"/>
              </a:defRPr>
            </a:lvl1pPr>
            <a:lvl2pPr marL="0" indent="0" algn="l">
              <a:spcBef>
                <a:spcPts val="0"/>
              </a:spcBef>
              <a:buNone/>
              <a:defRPr sz="1200">
                <a:solidFill>
                  <a:schemeClr val="tx1"/>
                </a:solidFill>
              </a:defRPr>
            </a:lvl2pPr>
            <a:lvl3pPr marL="0" indent="0" algn="l">
              <a:spcBef>
                <a:spcPts val="0"/>
              </a:spcBef>
              <a:buNone/>
              <a:defRPr sz="1200">
                <a:solidFill>
                  <a:schemeClr val="tx1"/>
                </a:solidFill>
              </a:defRPr>
            </a:lvl3pPr>
            <a:lvl4pPr marL="0" indent="0" algn="l">
              <a:spcBef>
                <a:spcPts val="0"/>
              </a:spcBef>
              <a:buNone/>
              <a:defRPr sz="1200">
                <a:solidFill>
                  <a:schemeClr val="tx1"/>
                </a:solidFill>
              </a:defRPr>
            </a:lvl4pPr>
            <a:lvl5pPr marL="0" indent="0" algn="l">
              <a:spcBef>
                <a:spcPts val="0"/>
              </a:spcBef>
              <a:buNone/>
              <a:defRPr sz="1200">
                <a:solidFill>
                  <a:schemeClr val="tx1"/>
                </a:solidFill>
              </a:defRPr>
            </a:lvl5pPr>
            <a:lvl6pPr marL="0" indent="0" algn="l">
              <a:spcBef>
                <a:spcPts val="0"/>
              </a:spcBef>
              <a:buNone/>
              <a:defRPr sz="1200">
                <a:solidFill>
                  <a:schemeClr val="tx1"/>
                </a:solidFill>
              </a:defRPr>
            </a:lvl6pPr>
            <a:lvl7pPr marL="0" indent="0" algn="l">
              <a:spcBef>
                <a:spcPts val="0"/>
              </a:spcBef>
              <a:buNone/>
              <a:defRPr sz="1200">
                <a:solidFill>
                  <a:schemeClr val="tx1"/>
                </a:solidFill>
              </a:defRPr>
            </a:lvl7pPr>
            <a:lvl8pPr marL="0" indent="0" algn="l">
              <a:spcBef>
                <a:spcPts val="0"/>
              </a:spcBef>
              <a:buNone/>
              <a:defRPr sz="1200">
                <a:solidFill>
                  <a:schemeClr val="tx1"/>
                </a:solidFill>
              </a:defRPr>
            </a:lvl8pPr>
            <a:lvl9pPr marL="0" indent="0" algn="l">
              <a:spcBef>
                <a:spcPts val="0"/>
              </a:spcBef>
              <a:buNone/>
              <a:defRPr sz="1200">
                <a:solidFill>
                  <a:schemeClr val="tx1"/>
                </a:solidFill>
              </a:defRPr>
            </a:lvl9pPr>
          </a:lstStyle>
          <a:p>
            <a:pPr lvl="0"/>
            <a:r>
              <a:rPr lang="en-US" noProof="0"/>
              <a:t>Click to edit Master subtitle style</a:t>
            </a:r>
          </a:p>
        </p:txBody>
      </p:sp>
      <p:grpSp>
        <p:nvGrpSpPr>
          <p:cNvPr id="11" name="Group 6">
            <a:extLst>
              <a:ext uri="{FF2B5EF4-FFF2-40B4-BE49-F238E27FC236}">
                <a16:creationId xmlns:a16="http://schemas.microsoft.com/office/drawing/2014/main" id="{14F77E9D-0169-4BAE-B796-D28C9373BEA7}"/>
              </a:ext>
            </a:extLst>
          </p:cNvPr>
          <p:cNvGrpSpPr/>
          <p:nvPr/>
        </p:nvGrpSpPr>
        <p:grpSpPr bwMode="gray">
          <a:xfrm>
            <a:off x="10472844" y="1274389"/>
            <a:ext cx="579651" cy="538211"/>
            <a:chOff x="1012825" y="-171450"/>
            <a:chExt cx="8281988" cy="7691438"/>
          </a:xfrm>
          <a:solidFill>
            <a:schemeClr val="bg1"/>
          </a:solidFill>
        </p:grpSpPr>
        <p:sp>
          <p:nvSpPr>
            <p:cNvPr id="12" name="Freeform 1">
              <a:extLst>
                <a:ext uri="{FF2B5EF4-FFF2-40B4-BE49-F238E27FC236}">
                  <a16:creationId xmlns:a16="http://schemas.microsoft.com/office/drawing/2014/main" id="{29B56DE9-D7F9-4B6B-93BA-AFE11EF03133}"/>
                </a:ext>
              </a:extLst>
            </p:cNvPr>
            <p:cNvSpPr>
              <a:spLocks noChangeArrowheads="1"/>
            </p:cNvSpPr>
            <p:nvPr/>
          </p:nvSpPr>
          <p:spPr bwMode="gray">
            <a:xfrm>
              <a:off x="1012825" y="6380163"/>
              <a:ext cx="2289175" cy="1139825"/>
            </a:xfrm>
            <a:custGeom>
              <a:avLst/>
              <a:gdLst>
                <a:gd name="T0" fmla="*/ 6358 w 6359"/>
                <a:gd name="T1" fmla="*/ 0 h 3166"/>
                <a:gd name="T2" fmla="*/ 3193 w 6359"/>
                <a:gd name="T3" fmla="*/ 3165 h 3166"/>
                <a:gd name="T4" fmla="*/ 0 w 6359"/>
                <a:gd name="T5" fmla="*/ 0 h 3166"/>
                <a:gd name="T6" fmla="*/ 6358 w 6359"/>
                <a:gd name="T7" fmla="*/ 0 h 3166"/>
              </a:gdLst>
              <a:ahLst/>
              <a:cxnLst>
                <a:cxn ang="0">
                  <a:pos x="T0" y="T1"/>
                </a:cxn>
                <a:cxn ang="0">
                  <a:pos x="T2" y="T3"/>
                </a:cxn>
                <a:cxn ang="0">
                  <a:pos x="T4" y="T5"/>
                </a:cxn>
                <a:cxn ang="0">
                  <a:pos x="T6" y="T7"/>
                </a:cxn>
              </a:cxnLst>
              <a:rect l="0" t="0" r="r" b="b"/>
              <a:pathLst>
                <a:path w="6359" h="3166">
                  <a:moveTo>
                    <a:pt x="6358" y="0"/>
                  </a:moveTo>
                  <a:lnTo>
                    <a:pt x="3193" y="3165"/>
                  </a:lnTo>
                  <a:lnTo>
                    <a:pt x="0" y="0"/>
                  </a:lnTo>
                  <a:lnTo>
                    <a:pt x="6358" y="0"/>
                  </a:lnTo>
                </a:path>
              </a:pathLst>
            </a:custGeom>
            <a:solidFill>
              <a:srgbClr val="48DAD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4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 name="Freeform 2">
              <a:extLst>
                <a:ext uri="{FF2B5EF4-FFF2-40B4-BE49-F238E27FC236}">
                  <a16:creationId xmlns:a16="http://schemas.microsoft.com/office/drawing/2014/main" id="{91135EEB-96DF-4623-8D1E-DBB2277250C1}"/>
                </a:ext>
              </a:extLst>
            </p:cNvPr>
            <p:cNvSpPr>
              <a:spLocks noChangeArrowheads="1"/>
            </p:cNvSpPr>
            <p:nvPr/>
          </p:nvSpPr>
          <p:spPr bwMode="gray">
            <a:xfrm>
              <a:off x="1308100" y="-171450"/>
              <a:ext cx="7986713" cy="6551613"/>
            </a:xfrm>
            <a:custGeom>
              <a:avLst/>
              <a:gdLst>
                <a:gd name="T0" fmla="*/ 10174 w 22185"/>
                <a:gd name="T1" fmla="*/ 10993 h 18201"/>
                <a:gd name="T2" fmla="*/ 10174 w 22185"/>
                <a:gd name="T3" fmla="*/ 10993 h 18201"/>
                <a:gd name="T4" fmla="*/ 9948 w 22185"/>
                <a:gd name="T5" fmla="*/ 9383 h 18201"/>
                <a:gd name="T6" fmla="*/ 11530 w 22185"/>
                <a:gd name="T7" fmla="*/ 9637 h 18201"/>
                <a:gd name="T8" fmla="*/ 10174 w 22185"/>
                <a:gd name="T9" fmla="*/ 10993 h 18201"/>
                <a:gd name="T10" fmla="*/ 16956 w 22185"/>
                <a:gd name="T11" fmla="*/ 2374 h 18201"/>
                <a:gd name="T12" fmla="*/ 16956 w 22185"/>
                <a:gd name="T13" fmla="*/ 2374 h 18201"/>
                <a:gd name="T14" fmla="*/ 18511 w 22185"/>
                <a:gd name="T15" fmla="*/ 2657 h 18201"/>
                <a:gd name="T16" fmla="*/ 17182 w 22185"/>
                <a:gd name="T17" fmla="*/ 3985 h 18201"/>
                <a:gd name="T18" fmla="*/ 16956 w 22185"/>
                <a:gd name="T19" fmla="*/ 2374 h 18201"/>
                <a:gd name="T20" fmla="*/ 21054 w 22185"/>
                <a:gd name="T21" fmla="*/ 3758 h 18201"/>
                <a:gd name="T22" fmla="*/ 21054 w 22185"/>
                <a:gd name="T23" fmla="*/ 3758 h 18201"/>
                <a:gd name="T24" fmla="*/ 18256 w 22185"/>
                <a:gd name="T25" fmla="*/ 5059 h 18201"/>
                <a:gd name="T26" fmla="*/ 21082 w 22185"/>
                <a:gd name="T27" fmla="*/ 2205 h 18201"/>
                <a:gd name="T28" fmla="*/ 20488 w 22185"/>
                <a:gd name="T29" fmla="*/ 1554 h 18201"/>
                <a:gd name="T30" fmla="*/ 15882 w 22185"/>
                <a:gd name="T31" fmla="*/ 1356 h 18201"/>
                <a:gd name="T32" fmla="*/ 15006 w 22185"/>
                <a:gd name="T33" fmla="*/ 4268 h 18201"/>
                <a:gd name="T34" fmla="*/ 14102 w 22185"/>
                <a:gd name="T35" fmla="*/ 3250 h 18201"/>
                <a:gd name="T36" fmla="*/ 13565 w 22185"/>
                <a:gd name="T37" fmla="*/ 5822 h 18201"/>
                <a:gd name="T38" fmla="*/ 12547 w 22185"/>
                <a:gd name="T39" fmla="*/ 4974 h 18201"/>
                <a:gd name="T40" fmla="*/ 11191 w 22185"/>
                <a:gd name="T41" fmla="*/ 6303 h 18201"/>
                <a:gd name="T42" fmla="*/ 13027 w 22185"/>
                <a:gd name="T43" fmla="*/ 8139 h 18201"/>
                <a:gd name="T44" fmla="*/ 8874 w 22185"/>
                <a:gd name="T45" fmla="*/ 8365 h 18201"/>
                <a:gd name="T46" fmla="*/ 8620 w 22185"/>
                <a:gd name="T47" fmla="*/ 12547 h 18201"/>
                <a:gd name="T48" fmla="*/ 8422 w 22185"/>
                <a:gd name="T49" fmla="*/ 12349 h 18201"/>
                <a:gd name="T50" fmla="*/ 5030 w 22185"/>
                <a:gd name="T51" fmla="*/ 12208 h 18201"/>
                <a:gd name="T52" fmla="*/ 4296 w 22185"/>
                <a:gd name="T53" fmla="*/ 13989 h 18201"/>
                <a:gd name="T54" fmla="*/ 1498 w 22185"/>
                <a:gd name="T55" fmla="*/ 11191 h 18201"/>
                <a:gd name="T56" fmla="*/ 0 w 22185"/>
                <a:gd name="T57" fmla="*/ 12688 h 18201"/>
                <a:gd name="T58" fmla="*/ 5539 w 22185"/>
                <a:gd name="T59" fmla="*/ 18200 h 18201"/>
                <a:gd name="T60" fmla="*/ 8507 w 22185"/>
                <a:gd name="T61" fmla="*/ 18200 h 18201"/>
                <a:gd name="T62" fmla="*/ 6500 w 22185"/>
                <a:gd name="T63" fmla="*/ 16222 h 18201"/>
                <a:gd name="T64" fmla="*/ 5964 w 22185"/>
                <a:gd name="T65" fmla="*/ 14074 h 18201"/>
                <a:gd name="T66" fmla="*/ 8026 w 22185"/>
                <a:gd name="T67" fmla="*/ 14893 h 18201"/>
                <a:gd name="T68" fmla="*/ 9976 w 22185"/>
                <a:gd name="T69" fmla="*/ 16871 h 18201"/>
                <a:gd name="T70" fmla="*/ 11473 w 22185"/>
                <a:gd name="T71" fmla="*/ 15373 h 18201"/>
                <a:gd name="T72" fmla="*/ 9609 w 22185"/>
                <a:gd name="T73" fmla="*/ 13509 h 18201"/>
                <a:gd name="T74" fmla="*/ 13989 w 22185"/>
                <a:gd name="T75" fmla="*/ 13141 h 18201"/>
                <a:gd name="T76" fmla="*/ 14017 w 22185"/>
                <a:gd name="T77" fmla="*/ 13113 h 18201"/>
                <a:gd name="T78" fmla="*/ 14017 w 22185"/>
                <a:gd name="T79" fmla="*/ 13113 h 18201"/>
                <a:gd name="T80" fmla="*/ 15175 w 22185"/>
                <a:gd name="T81" fmla="*/ 11530 h 18201"/>
                <a:gd name="T82" fmla="*/ 14045 w 22185"/>
                <a:gd name="T83" fmla="*/ 10768 h 18201"/>
                <a:gd name="T84" fmla="*/ 11247 w 22185"/>
                <a:gd name="T85" fmla="*/ 12067 h 18201"/>
                <a:gd name="T86" fmla="*/ 14073 w 22185"/>
                <a:gd name="T87" fmla="*/ 9214 h 18201"/>
                <a:gd name="T88" fmla="*/ 15854 w 22185"/>
                <a:gd name="T89" fmla="*/ 10993 h 18201"/>
                <a:gd name="T90" fmla="*/ 17408 w 22185"/>
                <a:gd name="T91" fmla="*/ 9440 h 18201"/>
                <a:gd name="T92" fmla="*/ 15203 w 22185"/>
                <a:gd name="T93" fmla="*/ 7207 h 18201"/>
                <a:gd name="T94" fmla="*/ 15203 w 22185"/>
                <a:gd name="T95" fmla="*/ 4833 h 18201"/>
                <a:gd name="T96" fmla="*/ 16080 w 22185"/>
                <a:gd name="T97" fmla="*/ 6048 h 18201"/>
                <a:gd name="T98" fmla="*/ 20998 w 22185"/>
                <a:gd name="T99" fmla="*/ 6161 h 18201"/>
                <a:gd name="T100" fmla="*/ 21026 w 22185"/>
                <a:gd name="T101" fmla="*/ 6133 h 18201"/>
                <a:gd name="T102" fmla="*/ 21026 w 22185"/>
                <a:gd name="T103" fmla="*/ 6133 h 18201"/>
                <a:gd name="T104" fmla="*/ 22184 w 22185"/>
                <a:gd name="T105" fmla="*/ 4522 h 18201"/>
                <a:gd name="T106" fmla="*/ 21054 w 22185"/>
                <a:gd name="T107" fmla="*/ 3758 h 18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85" h="18201">
                  <a:moveTo>
                    <a:pt x="10174" y="10993"/>
                  </a:moveTo>
                  <a:lnTo>
                    <a:pt x="10174" y="10993"/>
                  </a:lnTo>
                  <a:cubicBezTo>
                    <a:pt x="9496" y="10231"/>
                    <a:pt x="9524" y="9807"/>
                    <a:pt x="9948" y="9383"/>
                  </a:cubicBezTo>
                  <a:cubicBezTo>
                    <a:pt x="10456" y="8875"/>
                    <a:pt x="10937" y="9101"/>
                    <a:pt x="11530" y="9637"/>
                  </a:cubicBezTo>
                  <a:lnTo>
                    <a:pt x="10174" y="10993"/>
                  </a:lnTo>
                  <a:close/>
                  <a:moveTo>
                    <a:pt x="16956" y="2374"/>
                  </a:moveTo>
                  <a:lnTo>
                    <a:pt x="16956" y="2374"/>
                  </a:lnTo>
                  <a:cubicBezTo>
                    <a:pt x="17464" y="1894"/>
                    <a:pt x="17945" y="2092"/>
                    <a:pt x="18511" y="2657"/>
                  </a:cubicBezTo>
                  <a:cubicBezTo>
                    <a:pt x="17182" y="3985"/>
                    <a:pt x="17182" y="3985"/>
                    <a:pt x="17182" y="3985"/>
                  </a:cubicBezTo>
                  <a:cubicBezTo>
                    <a:pt x="16504" y="3222"/>
                    <a:pt x="16532" y="2798"/>
                    <a:pt x="16956" y="2374"/>
                  </a:cubicBezTo>
                  <a:close/>
                  <a:moveTo>
                    <a:pt x="21054" y="3758"/>
                  </a:moveTo>
                  <a:lnTo>
                    <a:pt x="21054" y="3758"/>
                  </a:lnTo>
                  <a:cubicBezTo>
                    <a:pt x="20432" y="4692"/>
                    <a:pt x="19358" y="6189"/>
                    <a:pt x="18256" y="5059"/>
                  </a:cubicBezTo>
                  <a:cubicBezTo>
                    <a:pt x="21082" y="2205"/>
                    <a:pt x="21082" y="2205"/>
                    <a:pt x="21082" y="2205"/>
                  </a:cubicBezTo>
                  <a:cubicBezTo>
                    <a:pt x="20828" y="1922"/>
                    <a:pt x="20630" y="1696"/>
                    <a:pt x="20488" y="1554"/>
                  </a:cubicBezTo>
                  <a:cubicBezTo>
                    <a:pt x="18963" y="28"/>
                    <a:pt x="17238" y="0"/>
                    <a:pt x="15882" y="1356"/>
                  </a:cubicBezTo>
                  <a:cubicBezTo>
                    <a:pt x="14977" y="2261"/>
                    <a:pt x="14723" y="3278"/>
                    <a:pt x="15006" y="4268"/>
                  </a:cubicBezTo>
                  <a:cubicBezTo>
                    <a:pt x="14102" y="3250"/>
                    <a:pt x="14102" y="3250"/>
                    <a:pt x="14102" y="3250"/>
                  </a:cubicBezTo>
                  <a:cubicBezTo>
                    <a:pt x="13847" y="3391"/>
                    <a:pt x="12745" y="4353"/>
                    <a:pt x="13565" y="5822"/>
                  </a:cubicBezTo>
                  <a:cubicBezTo>
                    <a:pt x="12547" y="4974"/>
                    <a:pt x="12547" y="4974"/>
                    <a:pt x="12547" y="4974"/>
                  </a:cubicBezTo>
                  <a:cubicBezTo>
                    <a:pt x="11191" y="6303"/>
                    <a:pt x="11191" y="6303"/>
                    <a:pt x="11191" y="6303"/>
                  </a:cubicBezTo>
                  <a:cubicBezTo>
                    <a:pt x="13027" y="8139"/>
                    <a:pt x="13027" y="8139"/>
                    <a:pt x="13027" y="8139"/>
                  </a:cubicBezTo>
                  <a:cubicBezTo>
                    <a:pt x="11615" y="7037"/>
                    <a:pt x="10089" y="7122"/>
                    <a:pt x="8874" y="8365"/>
                  </a:cubicBezTo>
                  <a:cubicBezTo>
                    <a:pt x="7546" y="9666"/>
                    <a:pt x="7659" y="11248"/>
                    <a:pt x="8620" y="12547"/>
                  </a:cubicBezTo>
                  <a:cubicBezTo>
                    <a:pt x="8422" y="12349"/>
                    <a:pt x="8422" y="12349"/>
                    <a:pt x="8422" y="12349"/>
                  </a:cubicBezTo>
                  <a:cubicBezTo>
                    <a:pt x="7150" y="11050"/>
                    <a:pt x="5738" y="11502"/>
                    <a:pt x="5030" y="12208"/>
                  </a:cubicBezTo>
                  <a:cubicBezTo>
                    <a:pt x="4494" y="12745"/>
                    <a:pt x="4183" y="13480"/>
                    <a:pt x="4296" y="13989"/>
                  </a:cubicBezTo>
                  <a:cubicBezTo>
                    <a:pt x="1498" y="11191"/>
                    <a:pt x="1498" y="11191"/>
                    <a:pt x="1498" y="11191"/>
                  </a:cubicBezTo>
                  <a:cubicBezTo>
                    <a:pt x="0" y="12688"/>
                    <a:pt x="0" y="12688"/>
                    <a:pt x="0" y="12688"/>
                  </a:cubicBezTo>
                  <a:cubicBezTo>
                    <a:pt x="5539" y="18200"/>
                    <a:pt x="5539" y="18200"/>
                    <a:pt x="5539" y="18200"/>
                  </a:cubicBezTo>
                  <a:cubicBezTo>
                    <a:pt x="8507" y="18200"/>
                    <a:pt x="8507" y="18200"/>
                    <a:pt x="8507" y="18200"/>
                  </a:cubicBezTo>
                  <a:cubicBezTo>
                    <a:pt x="6500" y="16222"/>
                    <a:pt x="6500" y="16222"/>
                    <a:pt x="6500" y="16222"/>
                  </a:cubicBezTo>
                  <a:cubicBezTo>
                    <a:pt x="5454" y="15147"/>
                    <a:pt x="5454" y="14582"/>
                    <a:pt x="5964" y="14074"/>
                  </a:cubicBezTo>
                  <a:cubicBezTo>
                    <a:pt x="6444" y="13593"/>
                    <a:pt x="7009" y="13904"/>
                    <a:pt x="8026" y="14893"/>
                  </a:cubicBezTo>
                  <a:cubicBezTo>
                    <a:pt x="9976" y="16871"/>
                    <a:pt x="9976" y="16871"/>
                    <a:pt x="9976" y="16871"/>
                  </a:cubicBezTo>
                  <a:cubicBezTo>
                    <a:pt x="11473" y="15373"/>
                    <a:pt x="11473" y="15373"/>
                    <a:pt x="11473" y="15373"/>
                  </a:cubicBezTo>
                  <a:cubicBezTo>
                    <a:pt x="9609" y="13509"/>
                    <a:pt x="9609" y="13509"/>
                    <a:pt x="9609" y="13509"/>
                  </a:cubicBezTo>
                  <a:cubicBezTo>
                    <a:pt x="10937" y="14526"/>
                    <a:pt x="12547" y="14582"/>
                    <a:pt x="13989" y="13141"/>
                  </a:cubicBezTo>
                  <a:cubicBezTo>
                    <a:pt x="14017" y="13141"/>
                    <a:pt x="14017" y="13141"/>
                    <a:pt x="14017" y="13113"/>
                  </a:cubicBezTo>
                  <a:lnTo>
                    <a:pt x="14017" y="13113"/>
                  </a:lnTo>
                  <a:cubicBezTo>
                    <a:pt x="14921" y="12321"/>
                    <a:pt x="15175" y="11530"/>
                    <a:pt x="15175" y="11530"/>
                  </a:cubicBezTo>
                  <a:cubicBezTo>
                    <a:pt x="14045" y="10768"/>
                    <a:pt x="14045" y="10768"/>
                    <a:pt x="14045" y="10768"/>
                  </a:cubicBezTo>
                  <a:cubicBezTo>
                    <a:pt x="13424" y="11700"/>
                    <a:pt x="12349" y="13198"/>
                    <a:pt x="11247" y="12067"/>
                  </a:cubicBezTo>
                  <a:cubicBezTo>
                    <a:pt x="14073" y="9214"/>
                    <a:pt x="14073" y="9214"/>
                    <a:pt x="14073" y="9214"/>
                  </a:cubicBezTo>
                  <a:cubicBezTo>
                    <a:pt x="15854" y="10993"/>
                    <a:pt x="15854" y="10993"/>
                    <a:pt x="15854" y="10993"/>
                  </a:cubicBezTo>
                  <a:cubicBezTo>
                    <a:pt x="17408" y="9440"/>
                    <a:pt x="17408" y="9440"/>
                    <a:pt x="17408" y="9440"/>
                  </a:cubicBezTo>
                  <a:cubicBezTo>
                    <a:pt x="15203" y="7207"/>
                    <a:pt x="15203" y="7207"/>
                    <a:pt x="15203" y="7207"/>
                  </a:cubicBezTo>
                  <a:cubicBezTo>
                    <a:pt x="14158" y="6161"/>
                    <a:pt x="14780" y="5200"/>
                    <a:pt x="15203" y="4833"/>
                  </a:cubicBezTo>
                  <a:cubicBezTo>
                    <a:pt x="15401" y="5257"/>
                    <a:pt x="15712" y="5680"/>
                    <a:pt x="16080" y="6048"/>
                  </a:cubicBezTo>
                  <a:cubicBezTo>
                    <a:pt x="17521" y="7489"/>
                    <a:pt x="19386" y="7772"/>
                    <a:pt x="20998" y="6161"/>
                  </a:cubicBezTo>
                  <a:cubicBezTo>
                    <a:pt x="21026" y="6133"/>
                    <a:pt x="21026" y="6133"/>
                    <a:pt x="21026" y="6133"/>
                  </a:cubicBezTo>
                  <a:lnTo>
                    <a:pt x="21026" y="6133"/>
                  </a:lnTo>
                  <a:cubicBezTo>
                    <a:pt x="21930" y="5313"/>
                    <a:pt x="22184" y="4522"/>
                    <a:pt x="22184" y="4522"/>
                  </a:cubicBezTo>
                  <a:lnTo>
                    <a:pt x="21054" y="3758"/>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4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4" name="Group 13">
            <a:extLst>
              <a:ext uri="{FF2B5EF4-FFF2-40B4-BE49-F238E27FC236}">
                <a16:creationId xmlns:a16="http://schemas.microsoft.com/office/drawing/2014/main" id="{70FF70AB-0103-4710-80EE-7BC86639AB7F}"/>
              </a:ext>
            </a:extLst>
          </p:cNvPr>
          <p:cNvGrpSpPr/>
          <p:nvPr/>
        </p:nvGrpSpPr>
        <p:grpSpPr bwMode="gray">
          <a:xfrm>
            <a:off x="609759" y="-186532"/>
            <a:ext cx="10970895" cy="110332"/>
            <a:chOff x="609600" y="-138907"/>
            <a:chExt cx="10968038" cy="110332"/>
          </a:xfrm>
        </p:grpSpPr>
        <p:grpSp>
          <p:nvGrpSpPr>
            <p:cNvPr id="15" name="Group 14">
              <a:extLst>
                <a:ext uri="{FF2B5EF4-FFF2-40B4-BE49-F238E27FC236}">
                  <a16:creationId xmlns:a16="http://schemas.microsoft.com/office/drawing/2014/main" id="{77FCCAC7-52ED-428B-9894-78832C6C9CD4}"/>
                </a:ext>
              </a:extLst>
            </p:cNvPr>
            <p:cNvGrpSpPr/>
            <p:nvPr/>
          </p:nvGrpSpPr>
          <p:grpSpPr bwMode="gray">
            <a:xfrm>
              <a:off x="609600" y="-138907"/>
              <a:ext cx="300033" cy="110332"/>
              <a:chOff x="609600" y="-138907"/>
              <a:chExt cx="300033" cy="110332"/>
            </a:xfrm>
          </p:grpSpPr>
          <p:cxnSp>
            <p:nvCxnSpPr>
              <p:cNvPr id="25" name="Straight Connector 24">
                <a:extLst>
                  <a:ext uri="{FF2B5EF4-FFF2-40B4-BE49-F238E27FC236}">
                    <a16:creationId xmlns:a16="http://schemas.microsoft.com/office/drawing/2014/main" id="{92E99445-A720-45E9-9FC2-C2362020848F}"/>
                  </a:ext>
                </a:extLst>
              </p:cNvPr>
              <p:cNvCxnSpPr>
                <a:cxnSpLocks/>
              </p:cNvCxnSpPr>
              <p:nvPr/>
            </p:nvCxnSpPr>
            <p:spPr bwMode="gray">
              <a:xfrm flipV="1">
                <a:off x="609600" y="-138907"/>
                <a:ext cx="0" cy="110332"/>
              </a:xfrm>
              <a:prstGeom prst="line">
                <a:avLst/>
              </a:prstGeom>
              <a:ln w="6350">
                <a:solidFill>
                  <a:srgbClr val="48DAD0"/>
                </a:solidFill>
                <a:tailEnd type="oval" w="sm" len="sm"/>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DD47F5E-8660-4E70-96B6-D1AC4E361FC3}"/>
                  </a:ext>
                </a:extLst>
              </p:cNvPr>
              <p:cNvSpPr txBox="1"/>
              <p:nvPr/>
            </p:nvSpPr>
            <p:spPr bwMode="gray">
              <a:xfrm>
                <a:off x="631030" y="-138907"/>
                <a:ext cx="278603" cy="85725"/>
              </a:xfrm>
              <a:prstGeom prst="rect">
                <a:avLst/>
              </a:prstGeom>
              <a:noFill/>
            </p:spPr>
            <p:txBody>
              <a:bodyPr wrap="square" lIns="0" tIns="0" rIns="0" bIns="0" rtlCol="0">
                <a:noAutofit/>
              </a:bodyPr>
              <a:lstStyle/>
              <a:p>
                <a:pPr algn="l"/>
                <a:r>
                  <a:rPr lang="en-US" sz="800" noProof="0">
                    <a:solidFill>
                      <a:srgbClr val="48DAD0"/>
                    </a:solidFill>
                  </a:rPr>
                  <a:t>15.23</a:t>
                </a:r>
              </a:p>
            </p:txBody>
          </p:sp>
        </p:grpSp>
        <p:grpSp>
          <p:nvGrpSpPr>
            <p:cNvPr id="16" name="Group 15">
              <a:extLst>
                <a:ext uri="{FF2B5EF4-FFF2-40B4-BE49-F238E27FC236}">
                  <a16:creationId xmlns:a16="http://schemas.microsoft.com/office/drawing/2014/main" id="{1CF401C5-2D0B-4349-AE31-7C3336445E09}"/>
                </a:ext>
              </a:extLst>
            </p:cNvPr>
            <p:cNvGrpSpPr/>
            <p:nvPr/>
          </p:nvGrpSpPr>
          <p:grpSpPr bwMode="gray">
            <a:xfrm>
              <a:off x="5482436" y="-138907"/>
              <a:ext cx="307177" cy="110332"/>
              <a:chOff x="302423" y="-138907"/>
              <a:chExt cx="307177" cy="110332"/>
            </a:xfrm>
          </p:grpSpPr>
          <p:cxnSp>
            <p:nvCxnSpPr>
              <p:cNvPr id="23" name="Straight Connector 22">
                <a:extLst>
                  <a:ext uri="{FF2B5EF4-FFF2-40B4-BE49-F238E27FC236}">
                    <a16:creationId xmlns:a16="http://schemas.microsoft.com/office/drawing/2014/main" id="{A5A63D8F-699A-4805-8B13-CBBFDDF427B2}"/>
                  </a:ext>
                </a:extLst>
              </p:cNvPr>
              <p:cNvCxnSpPr>
                <a:cxnSpLocks/>
              </p:cNvCxnSpPr>
              <p:nvPr/>
            </p:nvCxnSpPr>
            <p:spPr bwMode="gray">
              <a:xfrm flipV="1">
                <a:off x="609600" y="-138907"/>
                <a:ext cx="0" cy="110332"/>
              </a:xfrm>
              <a:prstGeom prst="line">
                <a:avLst/>
              </a:prstGeom>
              <a:ln w="6350">
                <a:solidFill>
                  <a:srgbClr val="48DAD0"/>
                </a:solidFill>
                <a:tailEnd type="oval" w="sm" len="sm"/>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B0CCFF3-01F4-4477-B735-34914D7CA395}"/>
                  </a:ext>
                </a:extLst>
              </p:cNvPr>
              <p:cNvSpPr txBox="1"/>
              <p:nvPr/>
            </p:nvSpPr>
            <p:spPr bwMode="gray">
              <a:xfrm>
                <a:off x="302423" y="-138907"/>
                <a:ext cx="278603" cy="85725"/>
              </a:xfrm>
              <a:prstGeom prst="rect">
                <a:avLst/>
              </a:prstGeom>
              <a:noFill/>
            </p:spPr>
            <p:txBody>
              <a:bodyPr wrap="square" lIns="0" tIns="0" rIns="0" bIns="0" rtlCol="0">
                <a:noAutofit/>
              </a:bodyPr>
              <a:lstStyle/>
              <a:p>
                <a:pPr algn="r"/>
                <a:r>
                  <a:rPr lang="en-US" sz="800" noProof="0">
                    <a:solidFill>
                      <a:srgbClr val="48DAD0"/>
                    </a:solidFill>
                  </a:rPr>
                  <a:t>0.85</a:t>
                </a:r>
              </a:p>
            </p:txBody>
          </p:sp>
        </p:grpSp>
        <p:grpSp>
          <p:nvGrpSpPr>
            <p:cNvPr id="17" name="Group 16">
              <a:extLst>
                <a:ext uri="{FF2B5EF4-FFF2-40B4-BE49-F238E27FC236}">
                  <a16:creationId xmlns:a16="http://schemas.microsoft.com/office/drawing/2014/main" id="{4A3DF1DE-ED74-4249-9F19-3935C0A09F76}"/>
                </a:ext>
              </a:extLst>
            </p:cNvPr>
            <p:cNvGrpSpPr/>
            <p:nvPr/>
          </p:nvGrpSpPr>
          <p:grpSpPr bwMode="gray">
            <a:xfrm>
              <a:off x="6399213" y="-138907"/>
              <a:ext cx="300033" cy="110332"/>
              <a:chOff x="609600" y="-138907"/>
              <a:chExt cx="300033" cy="110332"/>
            </a:xfrm>
          </p:grpSpPr>
          <p:cxnSp>
            <p:nvCxnSpPr>
              <p:cNvPr id="21" name="Straight Connector 20">
                <a:extLst>
                  <a:ext uri="{FF2B5EF4-FFF2-40B4-BE49-F238E27FC236}">
                    <a16:creationId xmlns:a16="http://schemas.microsoft.com/office/drawing/2014/main" id="{ECF00A25-6B02-45C6-AFDD-2E242185CA1C}"/>
                  </a:ext>
                </a:extLst>
              </p:cNvPr>
              <p:cNvCxnSpPr>
                <a:cxnSpLocks/>
              </p:cNvCxnSpPr>
              <p:nvPr/>
            </p:nvCxnSpPr>
            <p:spPr bwMode="gray">
              <a:xfrm flipV="1">
                <a:off x="609600" y="-138907"/>
                <a:ext cx="0" cy="110332"/>
              </a:xfrm>
              <a:prstGeom prst="line">
                <a:avLst/>
              </a:prstGeom>
              <a:ln w="6350">
                <a:solidFill>
                  <a:srgbClr val="48DAD0"/>
                </a:solidFill>
                <a:tailEnd type="oval" w="sm" len="sm"/>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83327D2-C231-42A7-B084-9D4E416311BE}"/>
                  </a:ext>
                </a:extLst>
              </p:cNvPr>
              <p:cNvSpPr txBox="1"/>
              <p:nvPr/>
            </p:nvSpPr>
            <p:spPr bwMode="gray">
              <a:xfrm>
                <a:off x="631030" y="-138907"/>
                <a:ext cx="278603" cy="85725"/>
              </a:xfrm>
              <a:prstGeom prst="rect">
                <a:avLst/>
              </a:prstGeom>
              <a:noFill/>
            </p:spPr>
            <p:txBody>
              <a:bodyPr wrap="square" lIns="0" tIns="0" rIns="0" bIns="0" rtlCol="0">
                <a:noAutofit/>
              </a:bodyPr>
              <a:lstStyle/>
              <a:p>
                <a:pPr algn="l"/>
                <a:r>
                  <a:rPr lang="en-US" sz="800" noProof="0">
                    <a:solidFill>
                      <a:srgbClr val="48DAD0"/>
                    </a:solidFill>
                  </a:rPr>
                  <a:t>0.85</a:t>
                </a:r>
              </a:p>
            </p:txBody>
          </p:sp>
        </p:grpSp>
        <p:grpSp>
          <p:nvGrpSpPr>
            <p:cNvPr id="18" name="Group 17">
              <a:extLst>
                <a:ext uri="{FF2B5EF4-FFF2-40B4-BE49-F238E27FC236}">
                  <a16:creationId xmlns:a16="http://schemas.microsoft.com/office/drawing/2014/main" id="{227B6C0F-03C1-40D9-8422-F89922F5BC36}"/>
                </a:ext>
              </a:extLst>
            </p:cNvPr>
            <p:cNvGrpSpPr/>
            <p:nvPr/>
          </p:nvGrpSpPr>
          <p:grpSpPr bwMode="gray">
            <a:xfrm>
              <a:off x="11277606" y="-138907"/>
              <a:ext cx="300032" cy="110332"/>
              <a:chOff x="309568" y="-138907"/>
              <a:chExt cx="300032" cy="110332"/>
            </a:xfrm>
          </p:grpSpPr>
          <p:cxnSp>
            <p:nvCxnSpPr>
              <p:cNvPr id="19" name="Straight Connector 18">
                <a:extLst>
                  <a:ext uri="{FF2B5EF4-FFF2-40B4-BE49-F238E27FC236}">
                    <a16:creationId xmlns:a16="http://schemas.microsoft.com/office/drawing/2014/main" id="{7C540E92-E98C-4916-89C4-D20EEC156115}"/>
                  </a:ext>
                </a:extLst>
              </p:cNvPr>
              <p:cNvCxnSpPr>
                <a:cxnSpLocks/>
              </p:cNvCxnSpPr>
              <p:nvPr/>
            </p:nvCxnSpPr>
            <p:spPr bwMode="gray">
              <a:xfrm flipV="1">
                <a:off x="609600" y="-138907"/>
                <a:ext cx="0" cy="110332"/>
              </a:xfrm>
              <a:prstGeom prst="line">
                <a:avLst/>
              </a:prstGeom>
              <a:ln w="6350">
                <a:solidFill>
                  <a:srgbClr val="48DAD0"/>
                </a:solidFill>
                <a:tailEnd type="oval" w="sm" len="sm"/>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A8B2648-9CB6-40E3-9BBE-0DD1CFF8A77E}"/>
                  </a:ext>
                </a:extLst>
              </p:cNvPr>
              <p:cNvSpPr txBox="1"/>
              <p:nvPr/>
            </p:nvSpPr>
            <p:spPr bwMode="gray">
              <a:xfrm>
                <a:off x="309568" y="-138907"/>
                <a:ext cx="278603" cy="85725"/>
              </a:xfrm>
              <a:prstGeom prst="rect">
                <a:avLst/>
              </a:prstGeom>
              <a:noFill/>
            </p:spPr>
            <p:txBody>
              <a:bodyPr wrap="square" lIns="0" tIns="0" rIns="0" bIns="0" rtlCol="0">
                <a:noAutofit/>
              </a:bodyPr>
              <a:lstStyle/>
              <a:p>
                <a:pPr algn="r"/>
                <a:r>
                  <a:rPr lang="en-US" sz="800" noProof="0">
                    <a:solidFill>
                      <a:srgbClr val="48DAD0"/>
                    </a:solidFill>
                  </a:rPr>
                  <a:t>15.23</a:t>
                </a:r>
              </a:p>
            </p:txBody>
          </p:sp>
        </p:grpSp>
      </p:grpSp>
      <p:grpSp>
        <p:nvGrpSpPr>
          <p:cNvPr id="27" name="Group 26">
            <a:extLst>
              <a:ext uri="{FF2B5EF4-FFF2-40B4-BE49-F238E27FC236}">
                <a16:creationId xmlns:a16="http://schemas.microsoft.com/office/drawing/2014/main" id="{47369EBF-95DD-48E4-A18C-75CB457E0BB3}"/>
              </a:ext>
            </a:extLst>
          </p:cNvPr>
          <p:cNvGrpSpPr/>
          <p:nvPr/>
        </p:nvGrpSpPr>
        <p:grpSpPr bwMode="gray">
          <a:xfrm>
            <a:off x="-383877" y="1884363"/>
            <a:ext cx="278676" cy="4237830"/>
            <a:chOff x="-317102" y="1884363"/>
            <a:chExt cx="278603" cy="4237830"/>
          </a:xfrm>
        </p:grpSpPr>
        <p:grpSp>
          <p:nvGrpSpPr>
            <p:cNvPr id="28" name="Group 27">
              <a:extLst>
                <a:ext uri="{FF2B5EF4-FFF2-40B4-BE49-F238E27FC236}">
                  <a16:creationId xmlns:a16="http://schemas.microsoft.com/office/drawing/2014/main" id="{E647A940-7C96-406B-82F1-9A55781627BD}"/>
                </a:ext>
              </a:extLst>
            </p:cNvPr>
            <p:cNvGrpSpPr/>
            <p:nvPr/>
          </p:nvGrpSpPr>
          <p:grpSpPr bwMode="gray">
            <a:xfrm>
              <a:off x="-317102" y="1884363"/>
              <a:ext cx="278603" cy="121443"/>
              <a:chOff x="741362" y="30956"/>
              <a:chExt cx="278603" cy="121443"/>
            </a:xfrm>
          </p:grpSpPr>
          <p:cxnSp>
            <p:nvCxnSpPr>
              <p:cNvPr id="32" name="Straight Connector 31">
                <a:extLst>
                  <a:ext uri="{FF2B5EF4-FFF2-40B4-BE49-F238E27FC236}">
                    <a16:creationId xmlns:a16="http://schemas.microsoft.com/office/drawing/2014/main" id="{91CBED65-1FAB-4484-892A-552F2A2D53CD}"/>
                  </a:ext>
                </a:extLst>
              </p:cNvPr>
              <p:cNvCxnSpPr>
                <a:cxnSpLocks/>
              </p:cNvCxnSpPr>
              <p:nvPr/>
            </p:nvCxnSpPr>
            <p:spPr bwMode="gray">
              <a:xfrm rot="16200000" flipV="1">
                <a:off x="964799" y="-24210"/>
                <a:ext cx="0" cy="110332"/>
              </a:xfrm>
              <a:prstGeom prst="line">
                <a:avLst/>
              </a:prstGeom>
              <a:ln w="6350">
                <a:solidFill>
                  <a:srgbClr val="48DAD0"/>
                </a:solidFill>
                <a:tailEnd type="oval" w="sm" len="sm"/>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7671A14-0101-4872-808A-737B530E7ECE}"/>
                  </a:ext>
                </a:extLst>
              </p:cNvPr>
              <p:cNvSpPr txBox="1"/>
              <p:nvPr/>
            </p:nvSpPr>
            <p:spPr bwMode="gray">
              <a:xfrm>
                <a:off x="741362" y="66674"/>
                <a:ext cx="278603" cy="85725"/>
              </a:xfrm>
              <a:prstGeom prst="rect">
                <a:avLst/>
              </a:prstGeom>
              <a:noFill/>
            </p:spPr>
            <p:txBody>
              <a:bodyPr wrap="square" lIns="0" tIns="0" rIns="0" bIns="0" rtlCol="0">
                <a:noAutofit/>
              </a:bodyPr>
              <a:lstStyle/>
              <a:p>
                <a:pPr algn="r"/>
                <a:r>
                  <a:rPr lang="en-US" sz="800" noProof="0">
                    <a:solidFill>
                      <a:srgbClr val="48DAD0"/>
                    </a:solidFill>
                  </a:rPr>
                  <a:t>4.29</a:t>
                </a:r>
              </a:p>
            </p:txBody>
          </p:sp>
        </p:grpSp>
        <p:grpSp>
          <p:nvGrpSpPr>
            <p:cNvPr id="29" name="Group 28">
              <a:extLst>
                <a:ext uri="{FF2B5EF4-FFF2-40B4-BE49-F238E27FC236}">
                  <a16:creationId xmlns:a16="http://schemas.microsoft.com/office/drawing/2014/main" id="{6FFCD711-70CA-4895-9032-7509159476BD}"/>
                </a:ext>
              </a:extLst>
            </p:cNvPr>
            <p:cNvGrpSpPr/>
            <p:nvPr/>
          </p:nvGrpSpPr>
          <p:grpSpPr bwMode="gray">
            <a:xfrm>
              <a:off x="-317102" y="6000750"/>
              <a:ext cx="278603" cy="121443"/>
              <a:chOff x="741362" y="-138907"/>
              <a:chExt cx="278603" cy="121443"/>
            </a:xfrm>
          </p:grpSpPr>
          <p:cxnSp>
            <p:nvCxnSpPr>
              <p:cNvPr id="30" name="Straight Connector 29">
                <a:extLst>
                  <a:ext uri="{FF2B5EF4-FFF2-40B4-BE49-F238E27FC236}">
                    <a16:creationId xmlns:a16="http://schemas.microsoft.com/office/drawing/2014/main" id="{62F94E85-63AA-4DC3-9F65-208515CF58B5}"/>
                  </a:ext>
                </a:extLst>
              </p:cNvPr>
              <p:cNvCxnSpPr>
                <a:cxnSpLocks/>
              </p:cNvCxnSpPr>
              <p:nvPr/>
            </p:nvCxnSpPr>
            <p:spPr bwMode="gray">
              <a:xfrm rot="16200000" flipV="1">
                <a:off x="964799" y="-194073"/>
                <a:ext cx="0" cy="110332"/>
              </a:xfrm>
              <a:prstGeom prst="line">
                <a:avLst/>
              </a:prstGeom>
              <a:ln w="6350">
                <a:solidFill>
                  <a:srgbClr val="48DAD0"/>
                </a:solidFill>
                <a:tailEnd type="oval" w="sm" len="sm"/>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670CC1B-53F7-4C61-A3A2-E22B82851140}"/>
                  </a:ext>
                </a:extLst>
              </p:cNvPr>
              <p:cNvSpPr txBox="1"/>
              <p:nvPr/>
            </p:nvSpPr>
            <p:spPr bwMode="gray">
              <a:xfrm>
                <a:off x="741362" y="-103189"/>
                <a:ext cx="278603" cy="85725"/>
              </a:xfrm>
              <a:prstGeom prst="rect">
                <a:avLst/>
              </a:prstGeom>
              <a:noFill/>
            </p:spPr>
            <p:txBody>
              <a:bodyPr wrap="square" lIns="0" tIns="0" rIns="0" bIns="0" rtlCol="0">
                <a:noAutofit/>
              </a:bodyPr>
              <a:lstStyle/>
              <a:p>
                <a:pPr algn="r"/>
                <a:r>
                  <a:rPr lang="en-US" sz="800" noProof="0">
                    <a:solidFill>
                      <a:srgbClr val="48DAD0"/>
                    </a:solidFill>
                  </a:rPr>
                  <a:t>7.14</a:t>
                </a:r>
              </a:p>
            </p:txBody>
          </p:sp>
        </p:grpSp>
      </p:grpSp>
      <p:sp>
        <p:nvSpPr>
          <p:cNvPr id="37" name="Text Placeholder 36">
            <a:extLst>
              <a:ext uri="{FF2B5EF4-FFF2-40B4-BE49-F238E27FC236}">
                <a16:creationId xmlns:a16="http://schemas.microsoft.com/office/drawing/2014/main" id="{646F7575-A24E-4A65-9DE6-27EBA324D936}"/>
              </a:ext>
            </a:extLst>
          </p:cNvPr>
          <p:cNvSpPr>
            <a:spLocks noGrp="1"/>
          </p:cNvSpPr>
          <p:nvPr>
            <p:ph type="body" sz="quarter" idx="13"/>
          </p:nvPr>
        </p:nvSpPr>
        <p:spPr bwMode="gray">
          <a:xfrm>
            <a:off x="5789798" y="4797828"/>
            <a:ext cx="4875670" cy="183600"/>
          </a:xfrm>
        </p:spPr>
        <p:txBody>
          <a:bodyPr/>
          <a:lstStyle>
            <a:lvl1pPr marL="0" indent="0">
              <a:spcBef>
                <a:spcPts val="0"/>
              </a:spcBef>
              <a:buFont typeface="Arial" panose="020B0604020202020204" pitchFamily="34" charset="0"/>
              <a:buNone/>
              <a:defRPr sz="1200" b="0">
                <a:solidFill>
                  <a:schemeClr val="tx1"/>
                </a:solidFill>
                <a:latin typeface="+mn-lt"/>
              </a:defRPr>
            </a:lvl1pPr>
            <a:lvl2pPr marL="0" indent="0">
              <a:spcBef>
                <a:spcPts val="0"/>
              </a:spcBef>
              <a:buFont typeface="Arial" panose="020B0604020202020204" pitchFamily="34" charset="0"/>
              <a:buNone/>
              <a:defRPr sz="1200" b="0">
                <a:solidFill>
                  <a:schemeClr val="tx1"/>
                </a:solidFill>
                <a:latin typeface="+mn-lt"/>
              </a:defRPr>
            </a:lvl2pPr>
            <a:lvl3pPr marL="0" indent="0">
              <a:spcBef>
                <a:spcPts val="0"/>
              </a:spcBef>
              <a:buNone/>
              <a:defRPr sz="1200" b="0">
                <a:solidFill>
                  <a:schemeClr val="tx1"/>
                </a:solidFill>
                <a:latin typeface="+mn-lt"/>
              </a:defRPr>
            </a:lvl3pPr>
            <a:lvl4pPr marL="0" indent="0">
              <a:spcBef>
                <a:spcPts val="0"/>
              </a:spcBef>
              <a:buNone/>
              <a:defRPr sz="1200" b="0">
                <a:solidFill>
                  <a:schemeClr val="tx1"/>
                </a:solidFill>
                <a:latin typeface="+mn-lt"/>
              </a:defRPr>
            </a:lvl4pPr>
            <a:lvl5pPr marL="0" indent="0">
              <a:spcBef>
                <a:spcPts val="0"/>
              </a:spcBef>
              <a:buNone/>
              <a:defRPr sz="1200" b="0">
                <a:solidFill>
                  <a:schemeClr val="tx1"/>
                </a:solidFill>
                <a:latin typeface="+mn-lt"/>
              </a:defRPr>
            </a:lvl5pPr>
            <a:lvl6pPr marL="0" indent="0">
              <a:spcBef>
                <a:spcPts val="0"/>
              </a:spcBef>
              <a:buNone/>
              <a:defRPr sz="1200" b="0">
                <a:solidFill>
                  <a:schemeClr val="tx1"/>
                </a:solidFill>
                <a:latin typeface="+mn-lt"/>
              </a:defRPr>
            </a:lvl6pPr>
            <a:lvl7pPr marL="0" indent="0">
              <a:spcBef>
                <a:spcPts val="0"/>
              </a:spcBef>
              <a:buNone/>
              <a:defRPr sz="1200" b="0">
                <a:solidFill>
                  <a:schemeClr val="tx1"/>
                </a:solidFill>
                <a:latin typeface="+mn-lt"/>
              </a:defRPr>
            </a:lvl7pPr>
            <a:lvl8pPr marL="0" indent="0">
              <a:spcBef>
                <a:spcPts val="0"/>
              </a:spcBef>
              <a:buNone/>
              <a:defRPr sz="1200" b="0">
                <a:solidFill>
                  <a:schemeClr val="tx1"/>
                </a:solidFill>
                <a:latin typeface="+mn-lt"/>
              </a:defRPr>
            </a:lvl8pPr>
            <a:lvl9pPr marL="0" indent="0">
              <a:spcBef>
                <a:spcPts val="0"/>
              </a:spcBef>
              <a:buNone/>
              <a:defRPr sz="1200" b="0">
                <a:solidFill>
                  <a:schemeClr val="tx1"/>
                </a:solidFill>
                <a:latin typeface="+mn-l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1705340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hapter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511E074-4BEB-4A4F-8EE0-B3E2BBF55967}"/>
              </a:ext>
            </a:extLst>
          </p:cNvPr>
          <p:cNvSpPr/>
          <p:nvPr/>
        </p:nvSpPr>
        <p:spPr bwMode="gray">
          <a:xfrm>
            <a:off x="-1" y="0"/>
            <a:ext cx="12192000" cy="6858000"/>
          </a:xfrm>
          <a:prstGeom prst="rect">
            <a:avLst/>
          </a:prstGeom>
          <a:gradFill>
            <a:gsLst>
              <a:gs pos="0">
                <a:schemeClr val="accent6"/>
              </a:gs>
              <a:gs pos="96000">
                <a:schemeClr val="tx2"/>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p>
        </p:txBody>
      </p:sp>
      <p:sp>
        <p:nvSpPr>
          <p:cNvPr id="4" name="Date Placeholder 3"/>
          <p:cNvSpPr>
            <a:spLocks noGrp="1"/>
          </p:cNvSpPr>
          <p:nvPr>
            <p:ph type="dt" sz="half" idx="10"/>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noProof="0"/>
              <a:t>© 2019 HERE | Confidential</a:t>
            </a:r>
          </a:p>
        </p:txBody>
      </p:sp>
      <p:sp>
        <p:nvSpPr>
          <p:cNvPr id="5" name="Footer Placeholder 4"/>
          <p:cNvSpPr>
            <a:spLocks noGrp="1"/>
          </p:cNvSpPr>
          <p:nvPr>
            <p:ph type="ftr" sz="quarter" idx="11"/>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endParaRPr lang="en-US" noProof="0"/>
          </a:p>
        </p:txBody>
      </p:sp>
      <p:sp>
        <p:nvSpPr>
          <p:cNvPr id="6" name="Slide Number Placeholder 5"/>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7D74D47C-14C0-4E76-90F4-17CAFFA7E480}" type="slidenum">
              <a:rPr lang="en-US" noProof="0" smtClean="0"/>
              <a:pPr/>
              <a:t>‹#›</a:t>
            </a:fld>
            <a:endParaRPr lang="en-US" noProof="0"/>
          </a:p>
        </p:txBody>
      </p:sp>
      <p:sp>
        <p:nvSpPr>
          <p:cNvPr id="36" name="Title 35">
            <a:extLst>
              <a:ext uri="{FF2B5EF4-FFF2-40B4-BE49-F238E27FC236}">
                <a16:creationId xmlns:a16="http://schemas.microsoft.com/office/drawing/2014/main" id="{FA5562D7-8914-45B9-A542-BDEE2BEA1A15}"/>
              </a:ext>
            </a:extLst>
          </p:cNvPr>
          <p:cNvSpPr>
            <a:spLocks noGrp="1"/>
          </p:cNvSpPr>
          <p:nvPr>
            <p:ph type="ctrTitle"/>
          </p:nvPr>
        </p:nvSpPr>
        <p:spPr bwMode="gray">
          <a:xfrm>
            <a:off x="1171654" y="3250009"/>
            <a:ext cx="10406710" cy="1036800"/>
          </a:xfrm>
          <a:custGeom>
            <a:avLst/>
            <a:gdLst>
              <a:gd name="connsiteX0" fmla="*/ 0 w 5788800"/>
              <a:gd name="connsiteY0" fmla="*/ 0 h 4114800"/>
              <a:gd name="connsiteX1" fmla="*/ 3960000 w 5788800"/>
              <a:gd name="connsiteY1" fmla="*/ 0 h 4114800"/>
              <a:gd name="connsiteX2" fmla="*/ 5064813 w 5788800"/>
              <a:gd name="connsiteY2" fmla="*/ 0 h 4114800"/>
              <a:gd name="connsiteX3" fmla="*/ 5788800 w 5788800"/>
              <a:gd name="connsiteY3" fmla="*/ 0 h 4114800"/>
              <a:gd name="connsiteX4" fmla="*/ 5788800 w 5788800"/>
              <a:gd name="connsiteY4" fmla="*/ 686693 h 4114800"/>
              <a:gd name="connsiteX5" fmla="*/ 5788800 w 5788800"/>
              <a:gd name="connsiteY5" fmla="*/ 1290637 h 4114800"/>
              <a:gd name="connsiteX6" fmla="*/ 5788800 w 5788800"/>
              <a:gd name="connsiteY6" fmla="*/ 4114800 h 4114800"/>
              <a:gd name="connsiteX7" fmla="*/ 0 w 5788800"/>
              <a:gd name="connsiteY7" fmla="*/ 4114800 h 411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800" h="4114800">
                <a:moveTo>
                  <a:pt x="0" y="0"/>
                </a:moveTo>
                <a:lnTo>
                  <a:pt x="3960000" y="0"/>
                </a:lnTo>
                <a:lnTo>
                  <a:pt x="5064813" y="0"/>
                </a:lnTo>
                <a:lnTo>
                  <a:pt x="5788800" y="0"/>
                </a:lnTo>
                <a:lnTo>
                  <a:pt x="5788800" y="686693"/>
                </a:lnTo>
                <a:lnTo>
                  <a:pt x="5788800" y="1290637"/>
                </a:lnTo>
                <a:lnTo>
                  <a:pt x="5788800" y="4114800"/>
                </a:lnTo>
                <a:lnTo>
                  <a:pt x="0" y="4114800"/>
                </a:lnTo>
                <a:close/>
              </a:path>
            </a:pathLst>
          </a:custGeom>
          <a:noFill/>
        </p:spPr>
        <p:txBody>
          <a:bodyPr wrap="square" lIns="0" tIns="0" rIns="0" bIns="0" anchor="t">
            <a:noAutofit/>
          </a:bodyPr>
          <a:lstStyle>
            <a:lvl1pPr algn="l">
              <a:lnSpc>
                <a:spcPct val="100000"/>
              </a:lnSpc>
              <a:defRPr sz="6000"/>
            </a:lvl1pPr>
          </a:lstStyle>
          <a:p>
            <a:r>
              <a:rPr lang="en-US" noProof="0"/>
              <a:t>Click to edit Master title style</a:t>
            </a:r>
          </a:p>
        </p:txBody>
      </p:sp>
      <p:sp>
        <p:nvSpPr>
          <p:cNvPr id="3" name="Subtitle 2"/>
          <p:cNvSpPr>
            <a:spLocks noGrp="1"/>
          </p:cNvSpPr>
          <p:nvPr>
            <p:ph type="subTitle" idx="1"/>
          </p:nvPr>
        </p:nvSpPr>
        <p:spPr bwMode="gray">
          <a:xfrm>
            <a:off x="1200461" y="2869786"/>
            <a:ext cx="10377903" cy="291600"/>
          </a:xfrm>
        </p:spPr>
        <p:txBody>
          <a:bodyPr anchor="b"/>
          <a:lstStyle>
            <a:lvl1pPr marL="0" indent="0" algn="l">
              <a:spcBef>
                <a:spcPts val="0"/>
              </a:spcBef>
              <a:buNone/>
              <a:defRPr sz="1600" b="0">
                <a:solidFill>
                  <a:schemeClr val="tx1"/>
                </a:solidFill>
                <a:latin typeface="+mn-lt"/>
              </a:defRPr>
            </a:lvl1pPr>
            <a:lvl2pPr marL="0" indent="0" algn="l">
              <a:spcBef>
                <a:spcPts val="0"/>
              </a:spcBef>
              <a:buNone/>
              <a:defRPr sz="1600">
                <a:solidFill>
                  <a:schemeClr val="tx1"/>
                </a:solidFill>
              </a:defRPr>
            </a:lvl2pPr>
            <a:lvl3pPr marL="0" indent="0" algn="l">
              <a:spcBef>
                <a:spcPts val="0"/>
              </a:spcBef>
              <a:buNone/>
              <a:defRPr sz="1600">
                <a:solidFill>
                  <a:schemeClr val="tx1"/>
                </a:solidFill>
              </a:defRPr>
            </a:lvl3pPr>
            <a:lvl4pPr marL="0" indent="0" algn="l">
              <a:spcBef>
                <a:spcPts val="0"/>
              </a:spcBef>
              <a:buNone/>
              <a:defRPr sz="1600">
                <a:solidFill>
                  <a:schemeClr val="tx1"/>
                </a:solidFill>
              </a:defRPr>
            </a:lvl4pPr>
            <a:lvl5pPr marL="0" indent="0" algn="l">
              <a:spcBef>
                <a:spcPts val="0"/>
              </a:spcBef>
              <a:buNone/>
              <a:defRPr sz="1600">
                <a:solidFill>
                  <a:schemeClr val="tx1"/>
                </a:solidFill>
              </a:defRPr>
            </a:lvl5pPr>
            <a:lvl6pPr marL="0" indent="0" algn="l">
              <a:spcBef>
                <a:spcPts val="0"/>
              </a:spcBef>
              <a:buNone/>
              <a:defRPr sz="1600">
                <a:solidFill>
                  <a:schemeClr val="tx1"/>
                </a:solidFill>
              </a:defRPr>
            </a:lvl6pPr>
            <a:lvl7pPr marL="0" indent="0" algn="l">
              <a:spcBef>
                <a:spcPts val="0"/>
              </a:spcBef>
              <a:buNone/>
              <a:defRPr sz="1600">
                <a:solidFill>
                  <a:schemeClr val="tx1"/>
                </a:solidFill>
              </a:defRPr>
            </a:lvl7pPr>
            <a:lvl8pPr marL="0" indent="0" algn="l">
              <a:spcBef>
                <a:spcPts val="0"/>
              </a:spcBef>
              <a:buNone/>
              <a:defRPr sz="1600">
                <a:solidFill>
                  <a:schemeClr val="tx1"/>
                </a:solidFill>
              </a:defRPr>
            </a:lvl8pPr>
            <a:lvl9pPr marL="0" indent="0" algn="l">
              <a:spcBef>
                <a:spcPts val="0"/>
              </a:spcBef>
              <a:buNone/>
              <a:defRPr sz="1600">
                <a:solidFill>
                  <a:schemeClr val="tx1"/>
                </a:solidFill>
              </a:defRPr>
            </a:lvl9pPr>
          </a:lstStyle>
          <a:p>
            <a:pPr lvl="0"/>
            <a:r>
              <a:rPr lang="en-US" noProof="0"/>
              <a:t>Click to edit Master subtitle style</a:t>
            </a:r>
          </a:p>
        </p:txBody>
      </p:sp>
    </p:spTree>
    <p:extLst>
      <p:ext uri="{BB962C8B-B14F-4D97-AF65-F5344CB8AC3E}">
        <p14:creationId xmlns:p14="http://schemas.microsoft.com/office/powerpoint/2010/main" val="25763670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76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Chapter Slide 2">
    <p:spTree>
      <p:nvGrpSpPr>
        <p:cNvPr id="1" name=""/>
        <p:cNvGrpSpPr/>
        <p:nvPr/>
      </p:nvGrpSpPr>
      <p:grpSpPr>
        <a:xfrm>
          <a:off x="0" y="0"/>
          <a:ext cx="0" cy="0"/>
          <a:chOff x="0" y="0"/>
          <a:chExt cx="0" cy="0"/>
        </a:xfrm>
      </p:grpSpPr>
      <p:sp>
        <p:nvSpPr>
          <p:cNvPr id="4" name="Date Placeholder 3"/>
          <p:cNvSpPr>
            <a:spLocks noGrp="1"/>
          </p:cNvSpPr>
          <p:nvPr>
            <p:ph type="dt" sz="half" idx="10"/>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noProof="0"/>
              <a:t>© 2019 HERE | Confidential</a:t>
            </a:r>
          </a:p>
        </p:txBody>
      </p:sp>
      <p:sp>
        <p:nvSpPr>
          <p:cNvPr id="5" name="Footer Placeholder 4"/>
          <p:cNvSpPr>
            <a:spLocks noGrp="1"/>
          </p:cNvSpPr>
          <p:nvPr>
            <p:ph type="ftr" sz="quarter" idx="11"/>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endParaRPr lang="en-US" noProof="0"/>
          </a:p>
        </p:txBody>
      </p:sp>
      <p:sp>
        <p:nvSpPr>
          <p:cNvPr id="6" name="Slide Number Placeholder 5"/>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7D74D47C-14C0-4E76-90F4-17CAFFA7E480}" type="slidenum">
              <a:rPr lang="en-US" noProof="0" smtClean="0"/>
              <a:pPr/>
              <a:t>‹#›</a:t>
            </a:fld>
            <a:endParaRPr lang="en-US" noProof="0"/>
          </a:p>
        </p:txBody>
      </p:sp>
      <p:sp>
        <p:nvSpPr>
          <p:cNvPr id="36" name="Title 35">
            <a:extLst>
              <a:ext uri="{FF2B5EF4-FFF2-40B4-BE49-F238E27FC236}">
                <a16:creationId xmlns:a16="http://schemas.microsoft.com/office/drawing/2014/main" id="{FA5562D7-8914-45B9-A542-BDEE2BEA1A15}"/>
              </a:ext>
            </a:extLst>
          </p:cNvPr>
          <p:cNvSpPr>
            <a:spLocks noGrp="1"/>
          </p:cNvSpPr>
          <p:nvPr>
            <p:ph type="ctrTitle"/>
          </p:nvPr>
        </p:nvSpPr>
        <p:spPr bwMode="gray">
          <a:xfrm>
            <a:off x="1171654" y="3250009"/>
            <a:ext cx="10406710" cy="1036800"/>
          </a:xfrm>
          <a:custGeom>
            <a:avLst/>
            <a:gdLst>
              <a:gd name="connsiteX0" fmla="*/ 0 w 5788800"/>
              <a:gd name="connsiteY0" fmla="*/ 0 h 4114800"/>
              <a:gd name="connsiteX1" fmla="*/ 3960000 w 5788800"/>
              <a:gd name="connsiteY1" fmla="*/ 0 h 4114800"/>
              <a:gd name="connsiteX2" fmla="*/ 5064813 w 5788800"/>
              <a:gd name="connsiteY2" fmla="*/ 0 h 4114800"/>
              <a:gd name="connsiteX3" fmla="*/ 5788800 w 5788800"/>
              <a:gd name="connsiteY3" fmla="*/ 0 h 4114800"/>
              <a:gd name="connsiteX4" fmla="*/ 5788800 w 5788800"/>
              <a:gd name="connsiteY4" fmla="*/ 686693 h 4114800"/>
              <a:gd name="connsiteX5" fmla="*/ 5788800 w 5788800"/>
              <a:gd name="connsiteY5" fmla="*/ 1290637 h 4114800"/>
              <a:gd name="connsiteX6" fmla="*/ 5788800 w 5788800"/>
              <a:gd name="connsiteY6" fmla="*/ 4114800 h 4114800"/>
              <a:gd name="connsiteX7" fmla="*/ 0 w 5788800"/>
              <a:gd name="connsiteY7" fmla="*/ 4114800 h 411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800" h="4114800">
                <a:moveTo>
                  <a:pt x="0" y="0"/>
                </a:moveTo>
                <a:lnTo>
                  <a:pt x="3960000" y="0"/>
                </a:lnTo>
                <a:lnTo>
                  <a:pt x="5064813" y="0"/>
                </a:lnTo>
                <a:lnTo>
                  <a:pt x="5788800" y="0"/>
                </a:lnTo>
                <a:lnTo>
                  <a:pt x="5788800" y="686693"/>
                </a:lnTo>
                <a:lnTo>
                  <a:pt x="5788800" y="1290637"/>
                </a:lnTo>
                <a:lnTo>
                  <a:pt x="5788800" y="4114800"/>
                </a:lnTo>
                <a:lnTo>
                  <a:pt x="0" y="4114800"/>
                </a:lnTo>
                <a:close/>
              </a:path>
            </a:pathLst>
          </a:custGeom>
          <a:noFill/>
        </p:spPr>
        <p:txBody>
          <a:bodyPr wrap="square" lIns="0" tIns="0" rIns="0" bIns="0" anchor="t">
            <a:noAutofit/>
          </a:bodyPr>
          <a:lstStyle>
            <a:lvl1pPr algn="l">
              <a:lnSpc>
                <a:spcPct val="100000"/>
              </a:lnSpc>
              <a:defRPr sz="6000">
                <a:gradFill>
                  <a:gsLst>
                    <a:gs pos="0">
                      <a:schemeClr val="accent6"/>
                    </a:gs>
                    <a:gs pos="96000">
                      <a:schemeClr val="tx2"/>
                    </a:gs>
                  </a:gsLst>
                  <a:lin ang="19800000" scaled="0"/>
                </a:gradFill>
              </a:defRPr>
            </a:lvl1pPr>
          </a:lstStyle>
          <a:p>
            <a:r>
              <a:rPr lang="en-US" noProof="0"/>
              <a:t>Click to edit Master title style</a:t>
            </a:r>
          </a:p>
        </p:txBody>
      </p:sp>
      <p:sp>
        <p:nvSpPr>
          <p:cNvPr id="3" name="Subtitle 2"/>
          <p:cNvSpPr>
            <a:spLocks noGrp="1"/>
          </p:cNvSpPr>
          <p:nvPr>
            <p:ph type="subTitle" idx="1"/>
          </p:nvPr>
        </p:nvSpPr>
        <p:spPr bwMode="gray">
          <a:xfrm>
            <a:off x="1200461" y="2869786"/>
            <a:ext cx="10377903" cy="291600"/>
          </a:xfrm>
        </p:spPr>
        <p:txBody>
          <a:bodyPr anchor="b"/>
          <a:lstStyle>
            <a:lvl1pPr marL="0" indent="0" algn="l">
              <a:spcBef>
                <a:spcPts val="0"/>
              </a:spcBef>
              <a:buNone/>
              <a:defRPr sz="1600" b="0">
                <a:solidFill>
                  <a:schemeClr val="tx1"/>
                </a:solidFill>
                <a:latin typeface="+mn-lt"/>
              </a:defRPr>
            </a:lvl1pPr>
            <a:lvl2pPr marL="0" indent="0" algn="l">
              <a:spcBef>
                <a:spcPts val="0"/>
              </a:spcBef>
              <a:buNone/>
              <a:defRPr sz="1600">
                <a:solidFill>
                  <a:schemeClr val="tx1"/>
                </a:solidFill>
              </a:defRPr>
            </a:lvl2pPr>
            <a:lvl3pPr marL="0" indent="0" algn="l">
              <a:spcBef>
                <a:spcPts val="0"/>
              </a:spcBef>
              <a:buNone/>
              <a:defRPr sz="1600">
                <a:solidFill>
                  <a:schemeClr val="tx1"/>
                </a:solidFill>
              </a:defRPr>
            </a:lvl3pPr>
            <a:lvl4pPr marL="0" indent="0" algn="l">
              <a:spcBef>
                <a:spcPts val="0"/>
              </a:spcBef>
              <a:buNone/>
              <a:defRPr sz="1600">
                <a:solidFill>
                  <a:schemeClr val="tx1"/>
                </a:solidFill>
              </a:defRPr>
            </a:lvl4pPr>
            <a:lvl5pPr marL="0" indent="0" algn="l">
              <a:spcBef>
                <a:spcPts val="0"/>
              </a:spcBef>
              <a:buNone/>
              <a:defRPr sz="1600">
                <a:solidFill>
                  <a:schemeClr val="tx1"/>
                </a:solidFill>
              </a:defRPr>
            </a:lvl5pPr>
            <a:lvl6pPr marL="0" indent="0" algn="l">
              <a:spcBef>
                <a:spcPts val="0"/>
              </a:spcBef>
              <a:buNone/>
              <a:defRPr sz="1600">
                <a:solidFill>
                  <a:schemeClr val="tx1"/>
                </a:solidFill>
              </a:defRPr>
            </a:lvl6pPr>
            <a:lvl7pPr marL="0" indent="0" algn="l">
              <a:spcBef>
                <a:spcPts val="0"/>
              </a:spcBef>
              <a:buNone/>
              <a:defRPr sz="1600">
                <a:solidFill>
                  <a:schemeClr val="tx1"/>
                </a:solidFill>
              </a:defRPr>
            </a:lvl7pPr>
            <a:lvl8pPr marL="0" indent="0" algn="l">
              <a:spcBef>
                <a:spcPts val="0"/>
              </a:spcBef>
              <a:buNone/>
              <a:defRPr sz="1600">
                <a:solidFill>
                  <a:schemeClr val="tx1"/>
                </a:solidFill>
              </a:defRPr>
            </a:lvl8pPr>
            <a:lvl9pPr marL="0" indent="0" algn="l">
              <a:spcBef>
                <a:spcPts val="0"/>
              </a:spcBef>
              <a:buNone/>
              <a:defRPr sz="1600">
                <a:solidFill>
                  <a:schemeClr val="tx1"/>
                </a:solidFill>
              </a:defRPr>
            </a:lvl9pPr>
          </a:lstStyle>
          <a:p>
            <a:pPr lvl="0"/>
            <a:r>
              <a:rPr lang="en-US" noProof="0"/>
              <a:t>Click to edit Master subtitle style</a:t>
            </a:r>
          </a:p>
        </p:txBody>
      </p:sp>
      <p:sp>
        <p:nvSpPr>
          <p:cNvPr id="10" name="Freeform: Shape 9">
            <a:extLst>
              <a:ext uri="{FF2B5EF4-FFF2-40B4-BE49-F238E27FC236}">
                <a16:creationId xmlns:a16="http://schemas.microsoft.com/office/drawing/2014/main" id="{2E8C8194-0FB5-4007-8170-38526C917F3D}"/>
              </a:ext>
            </a:extLst>
          </p:cNvPr>
          <p:cNvSpPr/>
          <p:nvPr/>
        </p:nvSpPr>
        <p:spPr bwMode="gray">
          <a:xfrm>
            <a:off x="-1" y="0"/>
            <a:ext cx="12192000" cy="6858000"/>
          </a:xfrm>
          <a:custGeom>
            <a:avLst/>
            <a:gdLst>
              <a:gd name="connsiteX0" fmla="*/ 0 w 12188825"/>
              <a:gd name="connsiteY0" fmla="*/ 0 h 6858000"/>
              <a:gd name="connsiteX1" fmla="*/ 1 w 12188825"/>
              <a:gd name="connsiteY1" fmla="*/ 0 h 6858000"/>
              <a:gd name="connsiteX2" fmla="*/ 342001 w 12188825"/>
              <a:gd name="connsiteY2" fmla="*/ 0 h 6858000"/>
              <a:gd name="connsiteX3" fmla="*/ 12188825 w 12188825"/>
              <a:gd name="connsiteY3" fmla="*/ 0 h 6858000"/>
              <a:gd name="connsiteX4" fmla="*/ 12188825 w 12188825"/>
              <a:gd name="connsiteY4" fmla="*/ 342891 h 6858000"/>
              <a:gd name="connsiteX5" fmla="*/ 342001 w 12188825"/>
              <a:gd name="connsiteY5" fmla="*/ 342891 h 6858000"/>
              <a:gd name="connsiteX6" fmla="*/ 342001 w 12188825"/>
              <a:gd name="connsiteY6" fmla="*/ 6858000 h 6858000"/>
              <a:gd name="connsiteX7" fmla="*/ 1 w 12188825"/>
              <a:gd name="connsiteY7" fmla="*/ 6858000 h 6858000"/>
              <a:gd name="connsiteX8" fmla="*/ 1 w 12188825"/>
              <a:gd name="connsiteY8" fmla="*/ 342891 h 6858000"/>
              <a:gd name="connsiteX9" fmla="*/ 0 w 12188825"/>
              <a:gd name="connsiteY9" fmla="*/ 3428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8825" h="6858000">
                <a:moveTo>
                  <a:pt x="0" y="0"/>
                </a:moveTo>
                <a:lnTo>
                  <a:pt x="1" y="0"/>
                </a:lnTo>
                <a:lnTo>
                  <a:pt x="342001" y="0"/>
                </a:lnTo>
                <a:lnTo>
                  <a:pt x="12188825" y="0"/>
                </a:lnTo>
                <a:lnTo>
                  <a:pt x="12188825" y="342891"/>
                </a:lnTo>
                <a:lnTo>
                  <a:pt x="342001" y="342891"/>
                </a:lnTo>
                <a:lnTo>
                  <a:pt x="342001" y="6858000"/>
                </a:lnTo>
                <a:lnTo>
                  <a:pt x="1" y="6858000"/>
                </a:lnTo>
                <a:lnTo>
                  <a:pt x="1" y="342891"/>
                </a:lnTo>
                <a:lnTo>
                  <a:pt x="0" y="342891"/>
                </a:lnTo>
                <a:close/>
              </a:path>
            </a:pathLst>
          </a:custGeom>
          <a:gradFill>
            <a:gsLst>
              <a:gs pos="0">
                <a:schemeClr val="accent6"/>
              </a:gs>
              <a:gs pos="96000">
                <a:schemeClr val="tx2"/>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noProof="0"/>
          </a:p>
        </p:txBody>
      </p:sp>
    </p:spTree>
    <p:extLst>
      <p:ext uri="{BB962C8B-B14F-4D97-AF65-F5344CB8AC3E}">
        <p14:creationId xmlns:p14="http://schemas.microsoft.com/office/powerpoint/2010/main" val="38527443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76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ex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88322" y="424729"/>
            <a:ext cx="10989950" cy="363600"/>
          </a:xfrm>
        </p:spPr>
        <p:txBody>
          <a:bodyPr/>
          <a:lstStyle/>
          <a:p>
            <a:r>
              <a:rPr lang="en-US" noProof="0"/>
              <a:t>Click to edit Master title style</a:t>
            </a:r>
          </a:p>
        </p:txBody>
      </p:sp>
      <p:sp>
        <p:nvSpPr>
          <p:cNvPr id="4" name="Date Placeholder 3"/>
          <p:cNvSpPr>
            <a:spLocks noGrp="1"/>
          </p:cNvSpPr>
          <p:nvPr>
            <p:ph type="dt" sz="half" idx="10"/>
          </p:nvPr>
        </p:nvSpPr>
        <p:spPr bwMode="gray"/>
        <p:txBody>
          <a:bodyPr/>
          <a:lstStyle/>
          <a:p>
            <a:r>
              <a:rPr lang="en-US" noProof="0"/>
              <a:t>© 2019 HERE | Confidential</a:t>
            </a:r>
          </a:p>
        </p:txBody>
      </p:sp>
      <p:sp>
        <p:nvSpPr>
          <p:cNvPr id="5" name="Footer Placeholder 4"/>
          <p:cNvSpPr>
            <a:spLocks noGrp="1"/>
          </p:cNvSpPr>
          <p:nvPr>
            <p:ph type="ftr" sz="quarter" idx="11"/>
          </p:nvPr>
        </p:nvSpPr>
        <p:spPr bwMode="gray"/>
        <p:txBody>
          <a:bodyPr/>
          <a:lstStyle/>
          <a:p>
            <a:endParaRPr lang="en-US" noProof="0"/>
          </a:p>
        </p:txBody>
      </p:sp>
      <p:sp>
        <p:nvSpPr>
          <p:cNvPr id="6" name="Slide Number Placeholder 5"/>
          <p:cNvSpPr>
            <a:spLocks noGrp="1"/>
          </p:cNvSpPr>
          <p:nvPr>
            <p:ph type="sldNum" sz="quarter" idx="12"/>
          </p:nvPr>
        </p:nvSpPr>
        <p:spPr bwMode="gray"/>
        <p:txBody>
          <a:bodyPr/>
          <a:lstStyle/>
          <a:p>
            <a:fld id="{7D74D47C-14C0-4E76-90F4-17CAFFA7E480}" type="slidenum">
              <a:rPr lang="en-US" noProof="0" smtClean="0"/>
              <a:t>‹#›</a:t>
            </a:fld>
            <a:endParaRPr lang="en-US" noProof="0"/>
          </a:p>
        </p:txBody>
      </p:sp>
      <p:sp>
        <p:nvSpPr>
          <p:cNvPr id="8" name="Text Placeholder 7">
            <a:extLst>
              <a:ext uri="{FF2B5EF4-FFF2-40B4-BE49-F238E27FC236}">
                <a16:creationId xmlns:a16="http://schemas.microsoft.com/office/drawing/2014/main" id="{26B2F9BA-272C-4633-9B10-C851511817EE}"/>
              </a:ext>
            </a:extLst>
          </p:cNvPr>
          <p:cNvSpPr>
            <a:spLocks noGrp="1"/>
          </p:cNvSpPr>
          <p:nvPr>
            <p:ph type="body" sz="quarter" idx="13"/>
          </p:nvPr>
        </p:nvSpPr>
        <p:spPr bwMode="gray">
          <a:xfrm>
            <a:off x="597851" y="1804197"/>
            <a:ext cx="7631759" cy="4194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Subtitle 2">
            <a:extLst>
              <a:ext uri="{FF2B5EF4-FFF2-40B4-BE49-F238E27FC236}">
                <a16:creationId xmlns:a16="http://schemas.microsoft.com/office/drawing/2014/main" id="{3C3B7CCA-9858-4FF2-AA14-D48BF9C8A2B1}"/>
              </a:ext>
            </a:extLst>
          </p:cNvPr>
          <p:cNvSpPr>
            <a:spLocks noGrp="1"/>
          </p:cNvSpPr>
          <p:nvPr>
            <p:ph type="subTitle" idx="1"/>
          </p:nvPr>
        </p:nvSpPr>
        <p:spPr bwMode="gray">
          <a:xfrm>
            <a:off x="591811" y="883404"/>
            <a:ext cx="10986461" cy="291600"/>
          </a:xfrm>
        </p:spPr>
        <p:txBody>
          <a:bodyPr/>
          <a:lstStyle>
            <a:lvl1pPr marL="0" indent="0" algn="l">
              <a:spcBef>
                <a:spcPts val="0"/>
              </a:spcBef>
              <a:buNone/>
              <a:defRPr sz="1600" b="0">
                <a:solidFill>
                  <a:schemeClr val="tx1"/>
                </a:solidFill>
                <a:latin typeface="+mn-lt"/>
              </a:defRPr>
            </a:lvl1pPr>
            <a:lvl2pPr marL="0" indent="0" algn="l">
              <a:spcBef>
                <a:spcPts val="0"/>
              </a:spcBef>
              <a:buNone/>
              <a:defRPr sz="1600">
                <a:solidFill>
                  <a:schemeClr val="tx1"/>
                </a:solidFill>
              </a:defRPr>
            </a:lvl2pPr>
            <a:lvl3pPr marL="0" indent="0" algn="l">
              <a:spcBef>
                <a:spcPts val="0"/>
              </a:spcBef>
              <a:buNone/>
              <a:defRPr sz="1600">
                <a:solidFill>
                  <a:schemeClr val="tx1"/>
                </a:solidFill>
              </a:defRPr>
            </a:lvl3pPr>
            <a:lvl4pPr marL="0" indent="0" algn="l">
              <a:spcBef>
                <a:spcPts val="0"/>
              </a:spcBef>
              <a:buNone/>
              <a:defRPr sz="1600">
                <a:solidFill>
                  <a:schemeClr val="tx1"/>
                </a:solidFill>
              </a:defRPr>
            </a:lvl4pPr>
            <a:lvl5pPr marL="0" indent="0" algn="l">
              <a:spcBef>
                <a:spcPts val="0"/>
              </a:spcBef>
              <a:buNone/>
              <a:defRPr sz="1600">
                <a:solidFill>
                  <a:schemeClr val="tx1"/>
                </a:solidFill>
              </a:defRPr>
            </a:lvl5pPr>
            <a:lvl6pPr marL="0" indent="0" algn="l">
              <a:spcBef>
                <a:spcPts val="0"/>
              </a:spcBef>
              <a:buNone/>
              <a:defRPr sz="1600">
                <a:solidFill>
                  <a:schemeClr val="tx1"/>
                </a:solidFill>
              </a:defRPr>
            </a:lvl6pPr>
            <a:lvl7pPr marL="0" indent="0" algn="l">
              <a:spcBef>
                <a:spcPts val="0"/>
              </a:spcBef>
              <a:buNone/>
              <a:defRPr sz="1600">
                <a:solidFill>
                  <a:schemeClr val="tx1"/>
                </a:solidFill>
              </a:defRPr>
            </a:lvl7pPr>
            <a:lvl8pPr marL="0" indent="0" algn="l">
              <a:spcBef>
                <a:spcPts val="0"/>
              </a:spcBef>
              <a:buNone/>
              <a:defRPr sz="1600">
                <a:solidFill>
                  <a:schemeClr val="tx1"/>
                </a:solidFill>
              </a:defRPr>
            </a:lvl8pPr>
            <a:lvl9pPr marL="0" indent="0" algn="l">
              <a:spcBef>
                <a:spcPts val="0"/>
              </a:spcBef>
              <a:buNone/>
              <a:defRPr sz="1600">
                <a:solidFill>
                  <a:schemeClr val="tx1"/>
                </a:solidFill>
              </a:defRPr>
            </a:lvl9pPr>
          </a:lstStyle>
          <a:p>
            <a:pPr lvl="0"/>
            <a:r>
              <a:rPr lang="en-US" noProof="0"/>
              <a:t>Click to edit Master subtitle style</a:t>
            </a:r>
          </a:p>
        </p:txBody>
      </p:sp>
    </p:spTree>
    <p:extLst>
      <p:ext uri="{BB962C8B-B14F-4D97-AF65-F5344CB8AC3E}">
        <p14:creationId xmlns:p14="http://schemas.microsoft.com/office/powerpoint/2010/main" val="22196530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ext (2)">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88322" y="424729"/>
            <a:ext cx="10989950" cy="363600"/>
          </a:xfrm>
        </p:spPr>
        <p:txBody>
          <a:bodyPr/>
          <a:lstStyle/>
          <a:p>
            <a:r>
              <a:rPr lang="en-US" noProof="0"/>
              <a:t>Click to edit Master title style</a:t>
            </a:r>
          </a:p>
        </p:txBody>
      </p:sp>
      <p:sp>
        <p:nvSpPr>
          <p:cNvPr id="4" name="Date Placeholder 3"/>
          <p:cNvSpPr>
            <a:spLocks noGrp="1"/>
          </p:cNvSpPr>
          <p:nvPr>
            <p:ph type="dt" sz="half" idx="10"/>
          </p:nvPr>
        </p:nvSpPr>
        <p:spPr bwMode="gray"/>
        <p:txBody>
          <a:bodyPr/>
          <a:lstStyle/>
          <a:p>
            <a:r>
              <a:rPr lang="en-US" noProof="0"/>
              <a:t>© 2019 HERE | Confidential</a:t>
            </a:r>
          </a:p>
        </p:txBody>
      </p:sp>
      <p:sp>
        <p:nvSpPr>
          <p:cNvPr id="5" name="Footer Placeholder 4"/>
          <p:cNvSpPr>
            <a:spLocks noGrp="1"/>
          </p:cNvSpPr>
          <p:nvPr>
            <p:ph type="ftr" sz="quarter" idx="11"/>
          </p:nvPr>
        </p:nvSpPr>
        <p:spPr bwMode="gray"/>
        <p:txBody>
          <a:bodyPr/>
          <a:lstStyle/>
          <a:p>
            <a:endParaRPr lang="en-US" noProof="0"/>
          </a:p>
        </p:txBody>
      </p:sp>
      <p:sp>
        <p:nvSpPr>
          <p:cNvPr id="6" name="Slide Number Placeholder 5"/>
          <p:cNvSpPr>
            <a:spLocks noGrp="1"/>
          </p:cNvSpPr>
          <p:nvPr>
            <p:ph type="sldNum" sz="quarter" idx="12"/>
          </p:nvPr>
        </p:nvSpPr>
        <p:spPr bwMode="gray"/>
        <p:txBody>
          <a:bodyPr/>
          <a:lstStyle/>
          <a:p>
            <a:fld id="{7D74D47C-14C0-4E76-90F4-17CAFFA7E480}" type="slidenum">
              <a:rPr lang="en-US" noProof="0" smtClean="0"/>
              <a:t>‹#›</a:t>
            </a:fld>
            <a:endParaRPr lang="en-US" noProof="0"/>
          </a:p>
        </p:txBody>
      </p:sp>
      <p:sp>
        <p:nvSpPr>
          <p:cNvPr id="8" name="Text Placeholder 7">
            <a:extLst>
              <a:ext uri="{FF2B5EF4-FFF2-40B4-BE49-F238E27FC236}">
                <a16:creationId xmlns:a16="http://schemas.microsoft.com/office/drawing/2014/main" id="{26B2F9BA-272C-4633-9B10-C851511817EE}"/>
              </a:ext>
            </a:extLst>
          </p:cNvPr>
          <p:cNvSpPr>
            <a:spLocks noGrp="1"/>
          </p:cNvSpPr>
          <p:nvPr>
            <p:ph type="body" sz="quarter" idx="13"/>
          </p:nvPr>
        </p:nvSpPr>
        <p:spPr bwMode="gray">
          <a:xfrm>
            <a:off x="597851" y="1804197"/>
            <a:ext cx="5190889" cy="4194000"/>
          </a:xfrm>
        </p:spPr>
        <p:txBody>
          <a:bodyPr/>
          <a:lstStyle>
            <a:lvl1pPr>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Subtitle 2">
            <a:extLst>
              <a:ext uri="{FF2B5EF4-FFF2-40B4-BE49-F238E27FC236}">
                <a16:creationId xmlns:a16="http://schemas.microsoft.com/office/drawing/2014/main" id="{3C3B7CCA-9858-4FF2-AA14-D48BF9C8A2B1}"/>
              </a:ext>
            </a:extLst>
          </p:cNvPr>
          <p:cNvSpPr>
            <a:spLocks noGrp="1"/>
          </p:cNvSpPr>
          <p:nvPr>
            <p:ph type="subTitle" idx="1"/>
          </p:nvPr>
        </p:nvSpPr>
        <p:spPr bwMode="gray">
          <a:xfrm>
            <a:off x="591811" y="883404"/>
            <a:ext cx="10986461" cy="291600"/>
          </a:xfrm>
        </p:spPr>
        <p:txBody>
          <a:bodyPr/>
          <a:lstStyle>
            <a:lvl1pPr marL="0" indent="0" algn="l">
              <a:spcBef>
                <a:spcPts val="0"/>
              </a:spcBef>
              <a:buNone/>
              <a:defRPr sz="1600" b="0">
                <a:solidFill>
                  <a:schemeClr val="tx1"/>
                </a:solidFill>
                <a:latin typeface="+mn-lt"/>
              </a:defRPr>
            </a:lvl1pPr>
            <a:lvl2pPr marL="0" indent="0" algn="l">
              <a:spcBef>
                <a:spcPts val="0"/>
              </a:spcBef>
              <a:buNone/>
              <a:defRPr sz="1600">
                <a:solidFill>
                  <a:schemeClr val="tx1"/>
                </a:solidFill>
              </a:defRPr>
            </a:lvl2pPr>
            <a:lvl3pPr marL="0" indent="0" algn="l">
              <a:spcBef>
                <a:spcPts val="0"/>
              </a:spcBef>
              <a:buNone/>
              <a:defRPr sz="1600">
                <a:solidFill>
                  <a:schemeClr val="tx1"/>
                </a:solidFill>
              </a:defRPr>
            </a:lvl3pPr>
            <a:lvl4pPr marL="0" indent="0" algn="l">
              <a:spcBef>
                <a:spcPts val="0"/>
              </a:spcBef>
              <a:buNone/>
              <a:defRPr sz="1600">
                <a:solidFill>
                  <a:schemeClr val="tx1"/>
                </a:solidFill>
              </a:defRPr>
            </a:lvl4pPr>
            <a:lvl5pPr marL="0" indent="0" algn="l">
              <a:spcBef>
                <a:spcPts val="0"/>
              </a:spcBef>
              <a:buNone/>
              <a:defRPr sz="1600">
                <a:solidFill>
                  <a:schemeClr val="tx1"/>
                </a:solidFill>
              </a:defRPr>
            </a:lvl5pPr>
            <a:lvl6pPr marL="0" indent="0" algn="l">
              <a:spcBef>
                <a:spcPts val="0"/>
              </a:spcBef>
              <a:buNone/>
              <a:defRPr sz="1600">
                <a:solidFill>
                  <a:schemeClr val="tx1"/>
                </a:solidFill>
              </a:defRPr>
            </a:lvl6pPr>
            <a:lvl7pPr marL="0" indent="0" algn="l">
              <a:spcBef>
                <a:spcPts val="0"/>
              </a:spcBef>
              <a:buNone/>
              <a:defRPr sz="1600">
                <a:solidFill>
                  <a:schemeClr val="tx1"/>
                </a:solidFill>
              </a:defRPr>
            </a:lvl7pPr>
            <a:lvl8pPr marL="0" indent="0" algn="l">
              <a:spcBef>
                <a:spcPts val="0"/>
              </a:spcBef>
              <a:buNone/>
              <a:defRPr sz="1600">
                <a:solidFill>
                  <a:schemeClr val="tx1"/>
                </a:solidFill>
              </a:defRPr>
            </a:lvl8pPr>
            <a:lvl9pPr marL="0" indent="0" algn="l">
              <a:spcBef>
                <a:spcPts val="0"/>
              </a:spcBef>
              <a:buNone/>
              <a:defRPr sz="1600">
                <a:solidFill>
                  <a:schemeClr val="tx1"/>
                </a:solidFill>
              </a:defRPr>
            </a:lvl9pPr>
          </a:lstStyle>
          <a:p>
            <a:pPr lvl="0"/>
            <a:r>
              <a:rPr lang="en-US" noProof="0"/>
              <a:t>Click to edit Master subtitle style</a:t>
            </a:r>
          </a:p>
        </p:txBody>
      </p:sp>
      <p:sp>
        <p:nvSpPr>
          <p:cNvPr id="9" name="Text Placeholder 7">
            <a:extLst>
              <a:ext uri="{FF2B5EF4-FFF2-40B4-BE49-F238E27FC236}">
                <a16:creationId xmlns:a16="http://schemas.microsoft.com/office/drawing/2014/main" id="{BAF483BF-3E39-492B-BE92-813669D239AD}"/>
              </a:ext>
            </a:extLst>
          </p:cNvPr>
          <p:cNvSpPr>
            <a:spLocks noGrp="1"/>
          </p:cNvSpPr>
          <p:nvPr>
            <p:ph type="body" sz="quarter" idx="14"/>
          </p:nvPr>
        </p:nvSpPr>
        <p:spPr bwMode="gray">
          <a:xfrm>
            <a:off x="6387384" y="1804197"/>
            <a:ext cx="5190889" cy="4194000"/>
          </a:xfrm>
        </p:spPr>
        <p:txBody>
          <a:bodyPr/>
          <a:lstStyle>
            <a:lvl1pPr>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9996938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ext + Imag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88322" y="424729"/>
            <a:ext cx="10989950" cy="363600"/>
          </a:xfrm>
        </p:spPr>
        <p:txBody>
          <a:bodyPr/>
          <a:lstStyle/>
          <a:p>
            <a:r>
              <a:rPr lang="en-US" noProof="0"/>
              <a:t>Click to edit Master title style</a:t>
            </a:r>
          </a:p>
        </p:txBody>
      </p:sp>
      <p:sp>
        <p:nvSpPr>
          <p:cNvPr id="4" name="Date Placeholder 3"/>
          <p:cNvSpPr>
            <a:spLocks noGrp="1"/>
          </p:cNvSpPr>
          <p:nvPr>
            <p:ph type="dt" sz="half" idx="10"/>
          </p:nvPr>
        </p:nvSpPr>
        <p:spPr bwMode="gray"/>
        <p:txBody>
          <a:bodyPr/>
          <a:lstStyle/>
          <a:p>
            <a:r>
              <a:rPr lang="en-US" noProof="0"/>
              <a:t>© 2019 HERE | Confidential</a:t>
            </a:r>
          </a:p>
        </p:txBody>
      </p:sp>
      <p:sp>
        <p:nvSpPr>
          <p:cNvPr id="5" name="Footer Placeholder 4"/>
          <p:cNvSpPr>
            <a:spLocks noGrp="1"/>
          </p:cNvSpPr>
          <p:nvPr>
            <p:ph type="ftr" sz="quarter" idx="11"/>
          </p:nvPr>
        </p:nvSpPr>
        <p:spPr bwMode="gray"/>
        <p:txBody>
          <a:bodyPr/>
          <a:lstStyle/>
          <a:p>
            <a:endParaRPr lang="en-US" noProof="0"/>
          </a:p>
        </p:txBody>
      </p:sp>
      <p:sp>
        <p:nvSpPr>
          <p:cNvPr id="6" name="Slide Number Placeholder 5"/>
          <p:cNvSpPr>
            <a:spLocks noGrp="1"/>
          </p:cNvSpPr>
          <p:nvPr>
            <p:ph type="sldNum" sz="quarter" idx="12"/>
          </p:nvPr>
        </p:nvSpPr>
        <p:spPr bwMode="gray"/>
        <p:txBody>
          <a:bodyPr/>
          <a:lstStyle/>
          <a:p>
            <a:fld id="{7D74D47C-14C0-4E76-90F4-17CAFFA7E480}" type="slidenum">
              <a:rPr lang="en-US" noProof="0" smtClean="0"/>
              <a:t>‹#›</a:t>
            </a:fld>
            <a:endParaRPr lang="en-US" noProof="0"/>
          </a:p>
        </p:txBody>
      </p:sp>
      <p:sp>
        <p:nvSpPr>
          <p:cNvPr id="8" name="Text Placeholder 7">
            <a:extLst>
              <a:ext uri="{FF2B5EF4-FFF2-40B4-BE49-F238E27FC236}">
                <a16:creationId xmlns:a16="http://schemas.microsoft.com/office/drawing/2014/main" id="{26B2F9BA-272C-4633-9B10-C851511817EE}"/>
              </a:ext>
            </a:extLst>
          </p:cNvPr>
          <p:cNvSpPr>
            <a:spLocks noGrp="1"/>
          </p:cNvSpPr>
          <p:nvPr>
            <p:ph type="body" sz="quarter" idx="13"/>
          </p:nvPr>
        </p:nvSpPr>
        <p:spPr bwMode="gray">
          <a:xfrm>
            <a:off x="597851" y="1804197"/>
            <a:ext cx="5190889" cy="4194000"/>
          </a:xfrm>
        </p:spPr>
        <p:txBody>
          <a:bodyPr/>
          <a:lstStyle>
            <a:lvl1pPr>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Subtitle 2">
            <a:extLst>
              <a:ext uri="{FF2B5EF4-FFF2-40B4-BE49-F238E27FC236}">
                <a16:creationId xmlns:a16="http://schemas.microsoft.com/office/drawing/2014/main" id="{3C3B7CCA-9858-4FF2-AA14-D48BF9C8A2B1}"/>
              </a:ext>
            </a:extLst>
          </p:cNvPr>
          <p:cNvSpPr>
            <a:spLocks noGrp="1"/>
          </p:cNvSpPr>
          <p:nvPr>
            <p:ph type="subTitle" idx="1"/>
          </p:nvPr>
        </p:nvSpPr>
        <p:spPr bwMode="gray">
          <a:xfrm>
            <a:off x="591811" y="883404"/>
            <a:ext cx="10986461" cy="291600"/>
          </a:xfrm>
        </p:spPr>
        <p:txBody>
          <a:bodyPr/>
          <a:lstStyle>
            <a:lvl1pPr marL="0" indent="0" algn="l">
              <a:spcBef>
                <a:spcPts val="0"/>
              </a:spcBef>
              <a:buNone/>
              <a:defRPr sz="1600" b="0">
                <a:solidFill>
                  <a:schemeClr val="tx1"/>
                </a:solidFill>
                <a:latin typeface="+mn-lt"/>
              </a:defRPr>
            </a:lvl1pPr>
            <a:lvl2pPr marL="0" indent="0" algn="l">
              <a:spcBef>
                <a:spcPts val="0"/>
              </a:spcBef>
              <a:buNone/>
              <a:defRPr sz="1600">
                <a:solidFill>
                  <a:schemeClr val="tx1"/>
                </a:solidFill>
              </a:defRPr>
            </a:lvl2pPr>
            <a:lvl3pPr marL="0" indent="0" algn="l">
              <a:spcBef>
                <a:spcPts val="0"/>
              </a:spcBef>
              <a:buNone/>
              <a:defRPr sz="1600">
                <a:solidFill>
                  <a:schemeClr val="tx1"/>
                </a:solidFill>
              </a:defRPr>
            </a:lvl3pPr>
            <a:lvl4pPr marL="0" indent="0" algn="l">
              <a:spcBef>
                <a:spcPts val="0"/>
              </a:spcBef>
              <a:buNone/>
              <a:defRPr sz="1600">
                <a:solidFill>
                  <a:schemeClr val="tx1"/>
                </a:solidFill>
              </a:defRPr>
            </a:lvl4pPr>
            <a:lvl5pPr marL="0" indent="0" algn="l">
              <a:spcBef>
                <a:spcPts val="0"/>
              </a:spcBef>
              <a:buNone/>
              <a:defRPr sz="1600">
                <a:solidFill>
                  <a:schemeClr val="tx1"/>
                </a:solidFill>
              </a:defRPr>
            </a:lvl5pPr>
            <a:lvl6pPr marL="0" indent="0" algn="l">
              <a:spcBef>
                <a:spcPts val="0"/>
              </a:spcBef>
              <a:buNone/>
              <a:defRPr sz="1600">
                <a:solidFill>
                  <a:schemeClr val="tx1"/>
                </a:solidFill>
              </a:defRPr>
            </a:lvl6pPr>
            <a:lvl7pPr marL="0" indent="0" algn="l">
              <a:spcBef>
                <a:spcPts val="0"/>
              </a:spcBef>
              <a:buNone/>
              <a:defRPr sz="1600">
                <a:solidFill>
                  <a:schemeClr val="tx1"/>
                </a:solidFill>
              </a:defRPr>
            </a:lvl7pPr>
            <a:lvl8pPr marL="0" indent="0" algn="l">
              <a:spcBef>
                <a:spcPts val="0"/>
              </a:spcBef>
              <a:buNone/>
              <a:defRPr sz="1600">
                <a:solidFill>
                  <a:schemeClr val="tx1"/>
                </a:solidFill>
              </a:defRPr>
            </a:lvl8pPr>
            <a:lvl9pPr marL="0" indent="0" algn="l">
              <a:spcBef>
                <a:spcPts val="0"/>
              </a:spcBef>
              <a:buNone/>
              <a:defRPr sz="1600">
                <a:solidFill>
                  <a:schemeClr val="tx1"/>
                </a:solidFill>
              </a:defRPr>
            </a:lvl9pPr>
          </a:lstStyle>
          <a:p>
            <a:pPr lvl="0"/>
            <a:r>
              <a:rPr lang="en-US" noProof="0"/>
              <a:t>Click to edit Master subtitle style</a:t>
            </a:r>
          </a:p>
        </p:txBody>
      </p:sp>
      <p:sp>
        <p:nvSpPr>
          <p:cNvPr id="7" name="Picture Placeholder 6">
            <a:extLst>
              <a:ext uri="{FF2B5EF4-FFF2-40B4-BE49-F238E27FC236}">
                <a16:creationId xmlns:a16="http://schemas.microsoft.com/office/drawing/2014/main" id="{4746224B-B4EC-4D38-81F6-B86DB8675206}"/>
              </a:ext>
            </a:extLst>
          </p:cNvPr>
          <p:cNvSpPr>
            <a:spLocks noGrp="1"/>
          </p:cNvSpPr>
          <p:nvPr>
            <p:ph type="pic" sz="quarter" idx="14"/>
          </p:nvPr>
        </p:nvSpPr>
        <p:spPr bwMode="gray">
          <a:xfrm>
            <a:off x="6096000" y="1884363"/>
            <a:ext cx="6096001" cy="4113212"/>
          </a:xfrm>
        </p:spPr>
        <p:txBody>
          <a:bodyPr bIns="828000" anchor="ctr"/>
          <a:lstStyle>
            <a:lvl1pPr algn="ctr">
              <a:defRPr b="0"/>
            </a:lvl1pPr>
          </a:lstStyle>
          <a:p>
            <a:r>
              <a:rPr lang="en-US" noProof="0"/>
              <a:t>Click icon to add picture</a:t>
            </a:r>
          </a:p>
        </p:txBody>
      </p:sp>
    </p:spTree>
    <p:extLst>
      <p:ext uri="{BB962C8B-B14F-4D97-AF65-F5344CB8AC3E}">
        <p14:creationId xmlns:p14="http://schemas.microsoft.com/office/powerpoint/2010/main" val="42342614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Image + Tex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FCDE14-C08E-42F7-9ADC-E68467DB1F1B}"/>
              </a:ext>
            </a:extLst>
          </p:cNvPr>
          <p:cNvSpPr/>
          <p:nvPr/>
        </p:nvSpPr>
        <p:spPr bwMode="gray">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noProof="0"/>
          </a:p>
        </p:txBody>
      </p:sp>
      <p:sp>
        <p:nvSpPr>
          <p:cNvPr id="7" name="Picture Placeholder 6">
            <a:extLst>
              <a:ext uri="{FF2B5EF4-FFF2-40B4-BE49-F238E27FC236}">
                <a16:creationId xmlns:a16="http://schemas.microsoft.com/office/drawing/2014/main" id="{4746224B-B4EC-4D38-81F6-B86DB8675206}"/>
              </a:ext>
            </a:extLst>
          </p:cNvPr>
          <p:cNvSpPr>
            <a:spLocks noGrp="1"/>
          </p:cNvSpPr>
          <p:nvPr>
            <p:ph type="pic" sz="quarter" idx="14"/>
          </p:nvPr>
        </p:nvSpPr>
        <p:spPr bwMode="gray">
          <a:xfrm>
            <a:off x="0" y="0"/>
            <a:ext cx="8229601" cy="6858000"/>
          </a:xfrm>
        </p:spPr>
        <p:txBody>
          <a:bodyPr bIns="828000" anchor="ctr"/>
          <a:lstStyle>
            <a:lvl1pPr algn="ctr">
              <a:defRPr b="0"/>
            </a:lvl1pPr>
          </a:lstStyle>
          <a:p>
            <a:r>
              <a:rPr lang="en-US" noProof="0"/>
              <a:t>Click icon to add picture</a:t>
            </a:r>
          </a:p>
        </p:txBody>
      </p:sp>
      <p:sp>
        <p:nvSpPr>
          <p:cNvPr id="2" name="Title 1"/>
          <p:cNvSpPr>
            <a:spLocks noGrp="1"/>
          </p:cNvSpPr>
          <p:nvPr>
            <p:ph type="title"/>
          </p:nvPr>
        </p:nvSpPr>
        <p:spPr bwMode="gray">
          <a:xfrm>
            <a:off x="8820067" y="424729"/>
            <a:ext cx="2758205" cy="363600"/>
          </a:xfrm>
        </p:spPr>
        <p:txBody>
          <a:bodyPr/>
          <a:lstStyle>
            <a:lvl1pPr>
              <a:defRPr/>
            </a:lvl1pPr>
          </a:lstStyle>
          <a:p>
            <a:r>
              <a:rPr lang="en-US" noProof="0"/>
              <a:t>Click to edit Master title style</a:t>
            </a:r>
          </a:p>
        </p:txBody>
      </p:sp>
      <p:sp>
        <p:nvSpPr>
          <p:cNvPr id="4" name="Date Placeholder 3"/>
          <p:cNvSpPr>
            <a:spLocks noGrp="1"/>
          </p:cNvSpPr>
          <p:nvPr>
            <p:ph type="dt" sz="half" idx="10"/>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noProof="0"/>
              <a:t>© 2019 HERE | Confidential</a:t>
            </a:r>
          </a:p>
        </p:txBody>
      </p:sp>
      <p:sp>
        <p:nvSpPr>
          <p:cNvPr id="5" name="Footer Placeholder 4"/>
          <p:cNvSpPr>
            <a:spLocks noGrp="1"/>
          </p:cNvSpPr>
          <p:nvPr>
            <p:ph type="ftr" sz="quarter" idx="11"/>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endParaRPr lang="en-US" noProof="0"/>
          </a:p>
        </p:txBody>
      </p:sp>
      <p:sp>
        <p:nvSpPr>
          <p:cNvPr id="6" name="Slide Number Placeholder 5"/>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7D74D47C-14C0-4E76-90F4-17CAFFA7E480}" type="slidenum">
              <a:rPr lang="en-US" noProof="0" smtClean="0"/>
              <a:pPr/>
              <a:t>‹#›</a:t>
            </a:fld>
            <a:endParaRPr lang="en-US" noProof="0"/>
          </a:p>
        </p:txBody>
      </p:sp>
      <p:sp>
        <p:nvSpPr>
          <p:cNvPr id="8" name="Text Placeholder 7">
            <a:extLst>
              <a:ext uri="{FF2B5EF4-FFF2-40B4-BE49-F238E27FC236}">
                <a16:creationId xmlns:a16="http://schemas.microsoft.com/office/drawing/2014/main" id="{26B2F9BA-272C-4633-9B10-C851511817EE}"/>
              </a:ext>
            </a:extLst>
          </p:cNvPr>
          <p:cNvSpPr>
            <a:spLocks noGrp="1"/>
          </p:cNvSpPr>
          <p:nvPr>
            <p:ph type="body" sz="quarter" idx="13"/>
          </p:nvPr>
        </p:nvSpPr>
        <p:spPr bwMode="gray">
          <a:xfrm>
            <a:off x="8829593" y="1804197"/>
            <a:ext cx="2748677" cy="4194000"/>
          </a:xfrm>
        </p:spPr>
        <p:txBody>
          <a:bodyPr/>
          <a:lstStyle>
            <a:lvl1pPr>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170761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556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FCDE14-C08E-42F7-9ADC-E68467DB1F1B}"/>
              </a:ext>
            </a:extLst>
          </p:cNvPr>
          <p:cNvSpPr/>
          <p:nvPr/>
        </p:nvSpPr>
        <p:spPr bwMode="gray">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noProof="0"/>
          </a:p>
        </p:txBody>
      </p:sp>
      <p:sp>
        <p:nvSpPr>
          <p:cNvPr id="2" name="Title 1"/>
          <p:cNvSpPr>
            <a:spLocks noGrp="1"/>
          </p:cNvSpPr>
          <p:nvPr>
            <p:ph type="title"/>
          </p:nvPr>
        </p:nvSpPr>
        <p:spPr bwMode="gray">
          <a:xfrm>
            <a:off x="609759" y="6452654"/>
            <a:ext cx="45731" cy="45719"/>
          </a:xfrm>
        </p:spPr>
        <p:txBody>
          <a:bodyPr/>
          <a:lstStyle>
            <a:lvl1pPr>
              <a:defRPr sz="100">
                <a:noFill/>
              </a:defRPr>
            </a:lvl1pPr>
          </a:lstStyle>
          <a:p>
            <a:r>
              <a:rPr lang="en-US" noProof="0"/>
              <a:t>Click to edit Master title style</a:t>
            </a:r>
          </a:p>
        </p:txBody>
      </p:sp>
      <p:sp>
        <p:nvSpPr>
          <p:cNvPr id="4" name="Date Placeholder 3"/>
          <p:cNvSpPr>
            <a:spLocks noGrp="1"/>
          </p:cNvSpPr>
          <p:nvPr>
            <p:ph type="dt" sz="half" idx="10"/>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noProof="0"/>
              <a:t>© 2019 HERE | Confidential</a:t>
            </a:r>
          </a:p>
        </p:txBody>
      </p:sp>
      <p:sp>
        <p:nvSpPr>
          <p:cNvPr id="5" name="Footer Placeholder 4"/>
          <p:cNvSpPr>
            <a:spLocks noGrp="1"/>
          </p:cNvSpPr>
          <p:nvPr>
            <p:ph type="ftr" sz="quarter" idx="11"/>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endParaRPr lang="en-US" noProof="0"/>
          </a:p>
        </p:txBody>
      </p:sp>
      <p:sp>
        <p:nvSpPr>
          <p:cNvPr id="6" name="Slide Number Placeholder 5"/>
          <p:cNvSpPr>
            <a:spLocks noGrp="1"/>
          </p:cNvSpPr>
          <p:nvPr>
            <p:ph type="sldNum" sz="quarter" idx="12"/>
          </p:nvPr>
        </p:nvSpPr>
        <p:spPr bwMode="gray">
          <a:xfrm>
            <a:off x="609759" y="6452653"/>
            <a:ext cx="288075" cy="118800"/>
          </a:xfrm>
        </p:spPr>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7D74D47C-14C0-4E76-90F4-17CAFFA7E480}" type="slidenum">
              <a:rPr lang="en-US" noProof="0" smtClean="0"/>
              <a:pPr/>
              <a:t>‹#›</a:t>
            </a:fld>
            <a:endParaRPr lang="en-US" noProof="0"/>
          </a:p>
        </p:txBody>
      </p:sp>
      <p:sp>
        <p:nvSpPr>
          <p:cNvPr id="7" name="Picture Placeholder 6">
            <a:extLst>
              <a:ext uri="{FF2B5EF4-FFF2-40B4-BE49-F238E27FC236}">
                <a16:creationId xmlns:a16="http://schemas.microsoft.com/office/drawing/2014/main" id="{4746224B-B4EC-4D38-81F6-B86DB8675206}"/>
              </a:ext>
            </a:extLst>
          </p:cNvPr>
          <p:cNvSpPr>
            <a:spLocks noGrp="1"/>
          </p:cNvSpPr>
          <p:nvPr>
            <p:ph type="pic" sz="quarter" idx="14"/>
          </p:nvPr>
        </p:nvSpPr>
        <p:spPr bwMode="gray">
          <a:xfrm>
            <a:off x="-1" y="0"/>
            <a:ext cx="12192000" cy="6858000"/>
          </a:xfrm>
        </p:spPr>
        <p:txBody>
          <a:bodyPr bIns="828000" anchor="ctr"/>
          <a:lstStyle>
            <a:lvl1pPr algn="ctr">
              <a:defRPr b="0"/>
            </a:lvl1pPr>
          </a:lstStyle>
          <a:p>
            <a:r>
              <a:rPr lang="en-US" noProof="0"/>
              <a:t>Click icon to add picture</a:t>
            </a:r>
          </a:p>
        </p:txBody>
      </p:sp>
    </p:spTree>
    <p:extLst>
      <p:ext uri="{BB962C8B-B14F-4D97-AF65-F5344CB8AC3E}">
        <p14:creationId xmlns:p14="http://schemas.microsoft.com/office/powerpoint/2010/main" val="10981316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588322" y="424729"/>
            <a:ext cx="10989950" cy="363600"/>
          </a:xfrm>
          <a:prstGeom prst="rect">
            <a:avLst/>
          </a:prstGeom>
        </p:spPr>
        <p:txBody>
          <a:bodyPr vert="horz" lIns="0" tIns="0" rIns="0" bIns="0" rtlCol="0" anchor="t">
            <a:noAutofit/>
          </a:bodyPr>
          <a:lstStyle/>
          <a:p>
            <a:r>
              <a:rPr lang="en-US" noProof="0"/>
              <a:t>Click to edit Master title style</a:t>
            </a:r>
          </a:p>
        </p:txBody>
      </p:sp>
      <p:sp>
        <p:nvSpPr>
          <p:cNvPr id="3" name="Text Placeholder 2"/>
          <p:cNvSpPr>
            <a:spLocks noGrp="1"/>
          </p:cNvSpPr>
          <p:nvPr>
            <p:ph type="body" idx="1"/>
          </p:nvPr>
        </p:nvSpPr>
        <p:spPr bwMode="gray">
          <a:xfrm>
            <a:off x="597850" y="1804197"/>
            <a:ext cx="10980422" cy="4192586"/>
          </a:xfrm>
          <a:prstGeom prst="rect">
            <a:avLst/>
          </a:prstGeom>
        </p:spPr>
        <p:txBody>
          <a:bodyPr vert="horz" lIns="0" tIns="0" rIns="0" bIns="0" rtlCol="0" anchor="t">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bwMode="gray">
          <a:xfrm>
            <a:off x="7485414" y="6452653"/>
            <a:ext cx="3384881" cy="118800"/>
          </a:xfrm>
          <a:prstGeom prst="rect">
            <a:avLst/>
          </a:prstGeom>
        </p:spPr>
        <p:txBody>
          <a:bodyPr vert="horz" lIns="0" tIns="0" rIns="0" bIns="0" rtlCol="0" anchor="b">
            <a:noAutofit/>
          </a:bodyPr>
          <a:lstStyle>
            <a:lvl1pPr algn="r">
              <a:defRPr sz="800">
                <a:solidFill>
                  <a:schemeClr val="tx1"/>
                </a:solidFill>
              </a:defRPr>
            </a:lvl1pPr>
            <a:lvl2pPr marL="0" algn="r">
              <a:defRPr sz="800">
                <a:solidFill>
                  <a:schemeClr val="tx1"/>
                </a:solidFill>
              </a:defRPr>
            </a:lvl2pPr>
            <a:lvl3pPr marL="0" algn="r">
              <a:defRPr sz="800">
                <a:solidFill>
                  <a:schemeClr val="tx1"/>
                </a:solidFill>
              </a:defRPr>
            </a:lvl3pPr>
            <a:lvl4pPr marL="0" algn="r">
              <a:defRPr sz="800">
                <a:solidFill>
                  <a:schemeClr val="tx1"/>
                </a:solidFill>
              </a:defRPr>
            </a:lvl4pPr>
            <a:lvl5pPr marL="0" algn="r">
              <a:defRPr sz="800">
                <a:solidFill>
                  <a:schemeClr val="tx1"/>
                </a:solidFill>
              </a:defRPr>
            </a:lvl5pPr>
            <a:lvl6pPr marL="0" algn="r">
              <a:defRPr sz="800">
                <a:solidFill>
                  <a:schemeClr val="tx1"/>
                </a:solidFill>
              </a:defRPr>
            </a:lvl6pPr>
            <a:lvl7pPr marL="0" algn="r">
              <a:defRPr sz="800">
                <a:solidFill>
                  <a:schemeClr val="tx1"/>
                </a:solidFill>
              </a:defRPr>
            </a:lvl7pPr>
            <a:lvl8pPr marL="0" algn="r">
              <a:defRPr sz="800">
                <a:solidFill>
                  <a:schemeClr val="tx1"/>
                </a:solidFill>
              </a:defRPr>
            </a:lvl8pPr>
            <a:lvl9pPr marL="0" algn="r">
              <a:defRPr sz="800">
                <a:solidFill>
                  <a:schemeClr val="tx1"/>
                </a:solidFill>
              </a:defRPr>
            </a:lvl9pPr>
          </a:lstStyle>
          <a:p>
            <a:r>
              <a:rPr lang="en-US" noProof="0"/>
              <a:t>© 2019 HERE | Confidential</a:t>
            </a:r>
          </a:p>
        </p:txBody>
      </p:sp>
      <p:sp>
        <p:nvSpPr>
          <p:cNvPr id="5" name="Footer Placeholder 4"/>
          <p:cNvSpPr>
            <a:spLocks noGrp="1"/>
          </p:cNvSpPr>
          <p:nvPr>
            <p:ph type="ftr" sz="quarter" idx="3"/>
          </p:nvPr>
        </p:nvSpPr>
        <p:spPr bwMode="gray">
          <a:xfrm>
            <a:off x="1076813" y="6452653"/>
            <a:ext cx="6229622" cy="118800"/>
          </a:xfrm>
          <a:prstGeom prst="rect">
            <a:avLst/>
          </a:prstGeom>
        </p:spPr>
        <p:txBody>
          <a:bodyPr vert="horz" lIns="0" tIns="0" rIns="0" bIns="0" rtlCol="0" anchor="b">
            <a:noAutofit/>
          </a:bodyPr>
          <a:lstStyle>
            <a:lvl1pPr algn="l">
              <a:defRPr sz="800">
                <a:solidFill>
                  <a:schemeClr val="tx1"/>
                </a:solidFill>
              </a:defRPr>
            </a:lvl1pPr>
            <a:lvl2pPr marL="0">
              <a:defRPr sz="800">
                <a:solidFill>
                  <a:schemeClr val="tx1"/>
                </a:solidFill>
              </a:defRPr>
            </a:lvl2pPr>
            <a:lvl3pPr marL="0">
              <a:defRPr sz="800">
                <a:solidFill>
                  <a:schemeClr val="tx1"/>
                </a:solidFill>
              </a:defRPr>
            </a:lvl3pPr>
            <a:lvl4pPr marL="0">
              <a:defRPr sz="800">
                <a:solidFill>
                  <a:schemeClr val="tx1"/>
                </a:solidFill>
              </a:defRPr>
            </a:lvl4pPr>
            <a:lvl5pPr marL="0">
              <a:defRPr sz="800">
                <a:solidFill>
                  <a:schemeClr val="tx1"/>
                </a:solidFill>
              </a:defRPr>
            </a:lvl5pPr>
            <a:lvl6pPr marL="0">
              <a:defRPr sz="800">
                <a:solidFill>
                  <a:schemeClr val="tx1"/>
                </a:solidFill>
              </a:defRPr>
            </a:lvl6pPr>
            <a:lvl7pPr marL="0">
              <a:defRPr sz="800">
                <a:solidFill>
                  <a:schemeClr val="tx1"/>
                </a:solidFill>
              </a:defRPr>
            </a:lvl7pPr>
            <a:lvl8pPr marL="0">
              <a:defRPr sz="800">
                <a:solidFill>
                  <a:schemeClr val="tx1"/>
                </a:solidFill>
              </a:defRPr>
            </a:lvl8pPr>
            <a:lvl9pPr marL="0">
              <a:defRPr sz="800">
                <a:solidFill>
                  <a:schemeClr val="tx1"/>
                </a:solidFill>
              </a:defRPr>
            </a:lvl9pPr>
          </a:lstStyle>
          <a:p>
            <a:endParaRPr lang="en-US" noProof="0"/>
          </a:p>
        </p:txBody>
      </p:sp>
      <p:sp>
        <p:nvSpPr>
          <p:cNvPr id="6" name="Slide Number Placeholder 5"/>
          <p:cNvSpPr>
            <a:spLocks noGrp="1"/>
          </p:cNvSpPr>
          <p:nvPr>
            <p:ph type="sldNum" sz="quarter" idx="4"/>
          </p:nvPr>
        </p:nvSpPr>
        <p:spPr bwMode="gray">
          <a:xfrm>
            <a:off x="609759" y="6452653"/>
            <a:ext cx="288075" cy="118800"/>
          </a:xfrm>
          <a:prstGeom prst="rect">
            <a:avLst/>
          </a:prstGeom>
        </p:spPr>
        <p:txBody>
          <a:bodyPr vert="horz" lIns="0" tIns="0" rIns="0" bIns="0" rtlCol="0" anchor="b">
            <a:noAutofit/>
          </a:bodyPr>
          <a:lstStyle>
            <a:lvl1pPr algn="l">
              <a:defRPr sz="800">
                <a:solidFill>
                  <a:schemeClr val="tx1"/>
                </a:solidFill>
              </a:defRPr>
            </a:lvl1pPr>
            <a:lvl2pPr marL="0">
              <a:defRPr sz="800">
                <a:solidFill>
                  <a:schemeClr val="tx1"/>
                </a:solidFill>
              </a:defRPr>
            </a:lvl2pPr>
            <a:lvl3pPr marL="0">
              <a:defRPr sz="800">
                <a:solidFill>
                  <a:schemeClr val="tx1"/>
                </a:solidFill>
              </a:defRPr>
            </a:lvl3pPr>
            <a:lvl4pPr marL="0">
              <a:defRPr sz="800">
                <a:solidFill>
                  <a:schemeClr val="tx1"/>
                </a:solidFill>
              </a:defRPr>
            </a:lvl4pPr>
            <a:lvl5pPr marL="0">
              <a:defRPr sz="800">
                <a:solidFill>
                  <a:schemeClr val="tx1"/>
                </a:solidFill>
              </a:defRPr>
            </a:lvl5pPr>
            <a:lvl6pPr marL="0">
              <a:defRPr sz="800">
                <a:solidFill>
                  <a:schemeClr val="tx1"/>
                </a:solidFill>
              </a:defRPr>
            </a:lvl6pPr>
            <a:lvl7pPr marL="0">
              <a:defRPr sz="800">
                <a:solidFill>
                  <a:schemeClr val="tx1"/>
                </a:solidFill>
              </a:defRPr>
            </a:lvl7pPr>
            <a:lvl8pPr marL="0">
              <a:defRPr sz="800">
                <a:solidFill>
                  <a:schemeClr val="tx1"/>
                </a:solidFill>
              </a:defRPr>
            </a:lvl8pPr>
            <a:lvl9pPr marL="0">
              <a:defRPr sz="800">
                <a:solidFill>
                  <a:schemeClr val="tx1"/>
                </a:solidFill>
              </a:defRPr>
            </a:lvl9pPr>
          </a:lstStyle>
          <a:p>
            <a:fld id="{7D74D47C-14C0-4E76-90F4-17CAFFA7E480}" type="slidenum">
              <a:rPr lang="en-US" noProof="0" smtClean="0"/>
              <a:pPr/>
              <a:t>‹#›</a:t>
            </a:fld>
            <a:endParaRPr lang="en-US" noProof="0"/>
          </a:p>
        </p:txBody>
      </p:sp>
      <p:grpSp>
        <p:nvGrpSpPr>
          <p:cNvPr id="12" name="Group 6">
            <a:extLst>
              <a:ext uri="{FF2B5EF4-FFF2-40B4-BE49-F238E27FC236}">
                <a16:creationId xmlns:a16="http://schemas.microsoft.com/office/drawing/2014/main" id="{2DC2D648-7C4B-4163-9A47-D257DB305920}"/>
              </a:ext>
            </a:extLst>
          </p:cNvPr>
          <p:cNvGrpSpPr/>
          <p:nvPr/>
        </p:nvGrpSpPr>
        <p:grpSpPr bwMode="gray">
          <a:xfrm>
            <a:off x="11222640" y="6169107"/>
            <a:ext cx="475437" cy="441447"/>
            <a:chOff x="1012825" y="-171450"/>
            <a:chExt cx="8281988" cy="7691438"/>
          </a:xfrm>
          <a:solidFill>
            <a:schemeClr val="tx1"/>
          </a:solidFill>
        </p:grpSpPr>
        <p:sp>
          <p:nvSpPr>
            <p:cNvPr id="13" name="Freeform 1">
              <a:extLst>
                <a:ext uri="{FF2B5EF4-FFF2-40B4-BE49-F238E27FC236}">
                  <a16:creationId xmlns:a16="http://schemas.microsoft.com/office/drawing/2014/main" id="{A0096E05-C5E1-4764-81F0-D66F762A7AE3}"/>
                </a:ext>
              </a:extLst>
            </p:cNvPr>
            <p:cNvSpPr>
              <a:spLocks noChangeArrowheads="1"/>
            </p:cNvSpPr>
            <p:nvPr/>
          </p:nvSpPr>
          <p:spPr bwMode="gray">
            <a:xfrm>
              <a:off x="1012825" y="6380163"/>
              <a:ext cx="2289175" cy="1139825"/>
            </a:xfrm>
            <a:custGeom>
              <a:avLst/>
              <a:gdLst>
                <a:gd name="T0" fmla="*/ 6358 w 6359"/>
                <a:gd name="T1" fmla="*/ 0 h 3166"/>
                <a:gd name="T2" fmla="*/ 3193 w 6359"/>
                <a:gd name="T3" fmla="*/ 3165 h 3166"/>
                <a:gd name="T4" fmla="*/ 0 w 6359"/>
                <a:gd name="T5" fmla="*/ 0 h 3166"/>
                <a:gd name="T6" fmla="*/ 6358 w 6359"/>
                <a:gd name="T7" fmla="*/ 0 h 3166"/>
              </a:gdLst>
              <a:ahLst/>
              <a:cxnLst>
                <a:cxn ang="0">
                  <a:pos x="T0" y="T1"/>
                </a:cxn>
                <a:cxn ang="0">
                  <a:pos x="T2" y="T3"/>
                </a:cxn>
                <a:cxn ang="0">
                  <a:pos x="T4" y="T5"/>
                </a:cxn>
                <a:cxn ang="0">
                  <a:pos x="T6" y="T7"/>
                </a:cxn>
              </a:cxnLst>
              <a:rect l="0" t="0" r="r" b="b"/>
              <a:pathLst>
                <a:path w="6359" h="3166">
                  <a:moveTo>
                    <a:pt x="6358" y="0"/>
                  </a:moveTo>
                  <a:lnTo>
                    <a:pt x="3193" y="3165"/>
                  </a:lnTo>
                  <a:lnTo>
                    <a:pt x="0" y="0"/>
                  </a:lnTo>
                  <a:lnTo>
                    <a:pt x="6358" y="0"/>
                  </a:ln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4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4" name="Freeform 2">
              <a:extLst>
                <a:ext uri="{FF2B5EF4-FFF2-40B4-BE49-F238E27FC236}">
                  <a16:creationId xmlns:a16="http://schemas.microsoft.com/office/drawing/2014/main" id="{3035C838-56D4-49F1-AC64-4A1031C04C98}"/>
                </a:ext>
              </a:extLst>
            </p:cNvPr>
            <p:cNvSpPr>
              <a:spLocks noChangeArrowheads="1"/>
            </p:cNvSpPr>
            <p:nvPr/>
          </p:nvSpPr>
          <p:spPr bwMode="gray">
            <a:xfrm>
              <a:off x="1308100" y="-171450"/>
              <a:ext cx="7986713" cy="6551613"/>
            </a:xfrm>
            <a:custGeom>
              <a:avLst/>
              <a:gdLst>
                <a:gd name="T0" fmla="*/ 10174 w 22185"/>
                <a:gd name="T1" fmla="*/ 10993 h 18201"/>
                <a:gd name="T2" fmla="*/ 10174 w 22185"/>
                <a:gd name="T3" fmla="*/ 10993 h 18201"/>
                <a:gd name="T4" fmla="*/ 9948 w 22185"/>
                <a:gd name="T5" fmla="*/ 9383 h 18201"/>
                <a:gd name="T6" fmla="*/ 11530 w 22185"/>
                <a:gd name="T7" fmla="*/ 9637 h 18201"/>
                <a:gd name="T8" fmla="*/ 10174 w 22185"/>
                <a:gd name="T9" fmla="*/ 10993 h 18201"/>
                <a:gd name="T10" fmla="*/ 16956 w 22185"/>
                <a:gd name="T11" fmla="*/ 2374 h 18201"/>
                <a:gd name="T12" fmla="*/ 16956 w 22185"/>
                <a:gd name="T13" fmla="*/ 2374 h 18201"/>
                <a:gd name="T14" fmla="*/ 18511 w 22185"/>
                <a:gd name="T15" fmla="*/ 2657 h 18201"/>
                <a:gd name="T16" fmla="*/ 17182 w 22185"/>
                <a:gd name="T17" fmla="*/ 3985 h 18201"/>
                <a:gd name="T18" fmla="*/ 16956 w 22185"/>
                <a:gd name="T19" fmla="*/ 2374 h 18201"/>
                <a:gd name="T20" fmla="*/ 21054 w 22185"/>
                <a:gd name="T21" fmla="*/ 3758 h 18201"/>
                <a:gd name="T22" fmla="*/ 21054 w 22185"/>
                <a:gd name="T23" fmla="*/ 3758 h 18201"/>
                <a:gd name="T24" fmla="*/ 18256 w 22185"/>
                <a:gd name="T25" fmla="*/ 5059 h 18201"/>
                <a:gd name="T26" fmla="*/ 21082 w 22185"/>
                <a:gd name="T27" fmla="*/ 2205 h 18201"/>
                <a:gd name="T28" fmla="*/ 20488 w 22185"/>
                <a:gd name="T29" fmla="*/ 1554 h 18201"/>
                <a:gd name="T30" fmla="*/ 15882 w 22185"/>
                <a:gd name="T31" fmla="*/ 1356 h 18201"/>
                <a:gd name="T32" fmla="*/ 15006 w 22185"/>
                <a:gd name="T33" fmla="*/ 4268 h 18201"/>
                <a:gd name="T34" fmla="*/ 14102 w 22185"/>
                <a:gd name="T35" fmla="*/ 3250 h 18201"/>
                <a:gd name="T36" fmla="*/ 13565 w 22185"/>
                <a:gd name="T37" fmla="*/ 5822 h 18201"/>
                <a:gd name="T38" fmla="*/ 12547 w 22185"/>
                <a:gd name="T39" fmla="*/ 4974 h 18201"/>
                <a:gd name="T40" fmla="*/ 11191 w 22185"/>
                <a:gd name="T41" fmla="*/ 6303 h 18201"/>
                <a:gd name="T42" fmla="*/ 13027 w 22185"/>
                <a:gd name="T43" fmla="*/ 8139 h 18201"/>
                <a:gd name="T44" fmla="*/ 8874 w 22185"/>
                <a:gd name="T45" fmla="*/ 8365 h 18201"/>
                <a:gd name="T46" fmla="*/ 8620 w 22185"/>
                <a:gd name="T47" fmla="*/ 12547 h 18201"/>
                <a:gd name="T48" fmla="*/ 8422 w 22185"/>
                <a:gd name="T49" fmla="*/ 12349 h 18201"/>
                <a:gd name="T50" fmla="*/ 5030 w 22185"/>
                <a:gd name="T51" fmla="*/ 12208 h 18201"/>
                <a:gd name="T52" fmla="*/ 4296 w 22185"/>
                <a:gd name="T53" fmla="*/ 13989 h 18201"/>
                <a:gd name="T54" fmla="*/ 1498 w 22185"/>
                <a:gd name="T55" fmla="*/ 11191 h 18201"/>
                <a:gd name="T56" fmla="*/ 0 w 22185"/>
                <a:gd name="T57" fmla="*/ 12688 h 18201"/>
                <a:gd name="T58" fmla="*/ 5539 w 22185"/>
                <a:gd name="T59" fmla="*/ 18200 h 18201"/>
                <a:gd name="T60" fmla="*/ 8507 w 22185"/>
                <a:gd name="T61" fmla="*/ 18200 h 18201"/>
                <a:gd name="T62" fmla="*/ 6500 w 22185"/>
                <a:gd name="T63" fmla="*/ 16222 h 18201"/>
                <a:gd name="T64" fmla="*/ 5964 w 22185"/>
                <a:gd name="T65" fmla="*/ 14074 h 18201"/>
                <a:gd name="T66" fmla="*/ 8026 w 22185"/>
                <a:gd name="T67" fmla="*/ 14893 h 18201"/>
                <a:gd name="T68" fmla="*/ 9976 w 22185"/>
                <a:gd name="T69" fmla="*/ 16871 h 18201"/>
                <a:gd name="T70" fmla="*/ 11473 w 22185"/>
                <a:gd name="T71" fmla="*/ 15373 h 18201"/>
                <a:gd name="T72" fmla="*/ 9609 w 22185"/>
                <a:gd name="T73" fmla="*/ 13509 h 18201"/>
                <a:gd name="T74" fmla="*/ 13989 w 22185"/>
                <a:gd name="T75" fmla="*/ 13141 h 18201"/>
                <a:gd name="T76" fmla="*/ 14017 w 22185"/>
                <a:gd name="T77" fmla="*/ 13113 h 18201"/>
                <a:gd name="T78" fmla="*/ 14017 w 22185"/>
                <a:gd name="T79" fmla="*/ 13113 h 18201"/>
                <a:gd name="T80" fmla="*/ 15175 w 22185"/>
                <a:gd name="T81" fmla="*/ 11530 h 18201"/>
                <a:gd name="T82" fmla="*/ 14045 w 22185"/>
                <a:gd name="T83" fmla="*/ 10768 h 18201"/>
                <a:gd name="T84" fmla="*/ 11247 w 22185"/>
                <a:gd name="T85" fmla="*/ 12067 h 18201"/>
                <a:gd name="T86" fmla="*/ 14073 w 22185"/>
                <a:gd name="T87" fmla="*/ 9214 h 18201"/>
                <a:gd name="T88" fmla="*/ 15854 w 22185"/>
                <a:gd name="T89" fmla="*/ 10993 h 18201"/>
                <a:gd name="T90" fmla="*/ 17408 w 22185"/>
                <a:gd name="T91" fmla="*/ 9440 h 18201"/>
                <a:gd name="T92" fmla="*/ 15203 w 22185"/>
                <a:gd name="T93" fmla="*/ 7207 h 18201"/>
                <a:gd name="T94" fmla="*/ 15203 w 22185"/>
                <a:gd name="T95" fmla="*/ 4833 h 18201"/>
                <a:gd name="T96" fmla="*/ 16080 w 22185"/>
                <a:gd name="T97" fmla="*/ 6048 h 18201"/>
                <a:gd name="T98" fmla="*/ 20998 w 22185"/>
                <a:gd name="T99" fmla="*/ 6161 h 18201"/>
                <a:gd name="T100" fmla="*/ 21026 w 22185"/>
                <a:gd name="T101" fmla="*/ 6133 h 18201"/>
                <a:gd name="T102" fmla="*/ 21026 w 22185"/>
                <a:gd name="T103" fmla="*/ 6133 h 18201"/>
                <a:gd name="T104" fmla="*/ 22184 w 22185"/>
                <a:gd name="T105" fmla="*/ 4522 h 18201"/>
                <a:gd name="T106" fmla="*/ 21054 w 22185"/>
                <a:gd name="T107" fmla="*/ 3758 h 18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85" h="18201">
                  <a:moveTo>
                    <a:pt x="10174" y="10993"/>
                  </a:moveTo>
                  <a:lnTo>
                    <a:pt x="10174" y="10993"/>
                  </a:lnTo>
                  <a:cubicBezTo>
                    <a:pt x="9496" y="10231"/>
                    <a:pt x="9524" y="9807"/>
                    <a:pt x="9948" y="9383"/>
                  </a:cubicBezTo>
                  <a:cubicBezTo>
                    <a:pt x="10456" y="8875"/>
                    <a:pt x="10937" y="9101"/>
                    <a:pt x="11530" y="9637"/>
                  </a:cubicBezTo>
                  <a:lnTo>
                    <a:pt x="10174" y="10993"/>
                  </a:lnTo>
                  <a:close/>
                  <a:moveTo>
                    <a:pt x="16956" y="2374"/>
                  </a:moveTo>
                  <a:lnTo>
                    <a:pt x="16956" y="2374"/>
                  </a:lnTo>
                  <a:cubicBezTo>
                    <a:pt x="17464" y="1894"/>
                    <a:pt x="17945" y="2092"/>
                    <a:pt x="18511" y="2657"/>
                  </a:cubicBezTo>
                  <a:cubicBezTo>
                    <a:pt x="17182" y="3985"/>
                    <a:pt x="17182" y="3985"/>
                    <a:pt x="17182" y="3985"/>
                  </a:cubicBezTo>
                  <a:cubicBezTo>
                    <a:pt x="16504" y="3222"/>
                    <a:pt x="16532" y="2798"/>
                    <a:pt x="16956" y="2374"/>
                  </a:cubicBezTo>
                  <a:close/>
                  <a:moveTo>
                    <a:pt x="21054" y="3758"/>
                  </a:moveTo>
                  <a:lnTo>
                    <a:pt x="21054" y="3758"/>
                  </a:lnTo>
                  <a:cubicBezTo>
                    <a:pt x="20432" y="4692"/>
                    <a:pt x="19358" y="6189"/>
                    <a:pt x="18256" y="5059"/>
                  </a:cubicBezTo>
                  <a:cubicBezTo>
                    <a:pt x="21082" y="2205"/>
                    <a:pt x="21082" y="2205"/>
                    <a:pt x="21082" y="2205"/>
                  </a:cubicBezTo>
                  <a:cubicBezTo>
                    <a:pt x="20828" y="1922"/>
                    <a:pt x="20630" y="1696"/>
                    <a:pt x="20488" y="1554"/>
                  </a:cubicBezTo>
                  <a:cubicBezTo>
                    <a:pt x="18963" y="28"/>
                    <a:pt x="17238" y="0"/>
                    <a:pt x="15882" y="1356"/>
                  </a:cubicBezTo>
                  <a:cubicBezTo>
                    <a:pt x="14977" y="2261"/>
                    <a:pt x="14723" y="3278"/>
                    <a:pt x="15006" y="4268"/>
                  </a:cubicBezTo>
                  <a:cubicBezTo>
                    <a:pt x="14102" y="3250"/>
                    <a:pt x="14102" y="3250"/>
                    <a:pt x="14102" y="3250"/>
                  </a:cubicBezTo>
                  <a:cubicBezTo>
                    <a:pt x="13847" y="3391"/>
                    <a:pt x="12745" y="4353"/>
                    <a:pt x="13565" y="5822"/>
                  </a:cubicBezTo>
                  <a:cubicBezTo>
                    <a:pt x="12547" y="4974"/>
                    <a:pt x="12547" y="4974"/>
                    <a:pt x="12547" y="4974"/>
                  </a:cubicBezTo>
                  <a:cubicBezTo>
                    <a:pt x="11191" y="6303"/>
                    <a:pt x="11191" y="6303"/>
                    <a:pt x="11191" y="6303"/>
                  </a:cubicBezTo>
                  <a:cubicBezTo>
                    <a:pt x="13027" y="8139"/>
                    <a:pt x="13027" y="8139"/>
                    <a:pt x="13027" y="8139"/>
                  </a:cubicBezTo>
                  <a:cubicBezTo>
                    <a:pt x="11615" y="7037"/>
                    <a:pt x="10089" y="7122"/>
                    <a:pt x="8874" y="8365"/>
                  </a:cubicBezTo>
                  <a:cubicBezTo>
                    <a:pt x="7546" y="9666"/>
                    <a:pt x="7659" y="11248"/>
                    <a:pt x="8620" y="12547"/>
                  </a:cubicBezTo>
                  <a:cubicBezTo>
                    <a:pt x="8422" y="12349"/>
                    <a:pt x="8422" y="12349"/>
                    <a:pt x="8422" y="12349"/>
                  </a:cubicBezTo>
                  <a:cubicBezTo>
                    <a:pt x="7150" y="11050"/>
                    <a:pt x="5738" y="11502"/>
                    <a:pt x="5030" y="12208"/>
                  </a:cubicBezTo>
                  <a:cubicBezTo>
                    <a:pt x="4494" y="12745"/>
                    <a:pt x="4183" y="13480"/>
                    <a:pt x="4296" y="13989"/>
                  </a:cubicBezTo>
                  <a:cubicBezTo>
                    <a:pt x="1498" y="11191"/>
                    <a:pt x="1498" y="11191"/>
                    <a:pt x="1498" y="11191"/>
                  </a:cubicBezTo>
                  <a:cubicBezTo>
                    <a:pt x="0" y="12688"/>
                    <a:pt x="0" y="12688"/>
                    <a:pt x="0" y="12688"/>
                  </a:cubicBezTo>
                  <a:cubicBezTo>
                    <a:pt x="5539" y="18200"/>
                    <a:pt x="5539" y="18200"/>
                    <a:pt x="5539" y="18200"/>
                  </a:cubicBezTo>
                  <a:cubicBezTo>
                    <a:pt x="8507" y="18200"/>
                    <a:pt x="8507" y="18200"/>
                    <a:pt x="8507" y="18200"/>
                  </a:cubicBezTo>
                  <a:cubicBezTo>
                    <a:pt x="6500" y="16222"/>
                    <a:pt x="6500" y="16222"/>
                    <a:pt x="6500" y="16222"/>
                  </a:cubicBezTo>
                  <a:cubicBezTo>
                    <a:pt x="5454" y="15147"/>
                    <a:pt x="5454" y="14582"/>
                    <a:pt x="5964" y="14074"/>
                  </a:cubicBezTo>
                  <a:cubicBezTo>
                    <a:pt x="6444" y="13593"/>
                    <a:pt x="7009" y="13904"/>
                    <a:pt x="8026" y="14893"/>
                  </a:cubicBezTo>
                  <a:cubicBezTo>
                    <a:pt x="9976" y="16871"/>
                    <a:pt x="9976" y="16871"/>
                    <a:pt x="9976" y="16871"/>
                  </a:cubicBezTo>
                  <a:cubicBezTo>
                    <a:pt x="11473" y="15373"/>
                    <a:pt x="11473" y="15373"/>
                    <a:pt x="11473" y="15373"/>
                  </a:cubicBezTo>
                  <a:cubicBezTo>
                    <a:pt x="9609" y="13509"/>
                    <a:pt x="9609" y="13509"/>
                    <a:pt x="9609" y="13509"/>
                  </a:cubicBezTo>
                  <a:cubicBezTo>
                    <a:pt x="10937" y="14526"/>
                    <a:pt x="12547" y="14582"/>
                    <a:pt x="13989" y="13141"/>
                  </a:cubicBezTo>
                  <a:cubicBezTo>
                    <a:pt x="14017" y="13141"/>
                    <a:pt x="14017" y="13141"/>
                    <a:pt x="14017" y="13113"/>
                  </a:cubicBezTo>
                  <a:lnTo>
                    <a:pt x="14017" y="13113"/>
                  </a:lnTo>
                  <a:cubicBezTo>
                    <a:pt x="14921" y="12321"/>
                    <a:pt x="15175" y="11530"/>
                    <a:pt x="15175" y="11530"/>
                  </a:cubicBezTo>
                  <a:cubicBezTo>
                    <a:pt x="14045" y="10768"/>
                    <a:pt x="14045" y="10768"/>
                    <a:pt x="14045" y="10768"/>
                  </a:cubicBezTo>
                  <a:cubicBezTo>
                    <a:pt x="13424" y="11700"/>
                    <a:pt x="12349" y="13198"/>
                    <a:pt x="11247" y="12067"/>
                  </a:cubicBezTo>
                  <a:cubicBezTo>
                    <a:pt x="14073" y="9214"/>
                    <a:pt x="14073" y="9214"/>
                    <a:pt x="14073" y="9214"/>
                  </a:cubicBezTo>
                  <a:cubicBezTo>
                    <a:pt x="15854" y="10993"/>
                    <a:pt x="15854" y="10993"/>
                    <a:pt x="15854" y="10993"/>
                  </a:cubicBezTo>
                  <a:cubicBezTo>
                    <a:pt x="17408" y="9440"/>
                    <a:pt x="17408" y="9440"/>
                    <a:pt x="17408" y="9440"/>
                  </a:cubicBezTo>
                  <a:cubicBezTo>
                    <a:pt x="15203" y="7207"/>
                    <a:pt x="15203" y="7207"/>
                    <a:pt x="15203" y="7207"/>
                  </a:cubicBezTo>
                  <a:cubicBezTo>
                    <a:pt x="14158" y="6161"/>
                    <a:pt x="14780" y="5200"/>
                    <a:pt x="15203" y="4833"/>
                  </a:cubicBezTo>
                  <a:cubicBezTo>
                    <a:pt x="15401" y="5257"/>
                    <a:pt x="15712" y="5680"/>
                    <a:pt x="16080" y="6048"/>
                  </a:cubicBezTo>
                  <a:cubicBezTo>
                    <a:pt x="17521" y="7489"/>
                    <a:pt x="19386" y="7772"/>
                    <a:pt x="20998" y="6161"/>
                  </a:cubicBezTo>
                  <a:cubicBezTo>
                    <a:pt x="21026" y="6133"/>
                    <a:pt x="21026" y="6133"/>
                    <a:pt x="21026" y="6133"/>
                  </a:cubicBezTo>
                  <a:lnTo>
                    <a:pt x="21026" y="6133"/>
                  </a:lnTo>
                  <a:cubicBezTo>
                    <a:pt x="21930" y="5313"/>
                    <a:pt x="22184" y="4522"/>
                    <a:pt x="22184" y="4522"/>
                  </a:cubicBezTo>
                  <a:lnTo>
                    <a:pt x="21054" y="375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4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Tree>
    <p:extLst>
      <p:ext uri="{BB962C8B-B14F-4D97-AF65-F5344CB8AC3E}">
        <p14:creationId xmlns:p14="http://schemas.microsoft.com/office/powerpoint/2010/main" val="19512070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14126"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0" indent="0" algn="l" defTabSz="914126" rtl="0" eaLnBrk="1" latinLnBrk="0" hangingPunct="1">
        <a:lnSpc>
          <a:spcPct val="120000"/>
        </a:lnSpc>
        <a:spcBef>
          <a:spcPts val="300"/>
        </a:spcBef>
        <a:buFont typeface="Arial" panose="020B0604020202020204" pitchFamily="34" charset="0"/>
        <a:buNone/>
        <a:defRPr sz="1600" b="1" kern="1200">
          <a:solidFill>
            <a:schemeClr val="tx1"/>
          </a:solidFill>
          <a:latin typeface="+mj-lt"/>
          <a:ea typeface="+mn-ea"/>
          <a:cs typeface="+mn-cs"/>
        </a:defRPr>
      </a:lvl1pPr>
      <a:lvl2pPr marL="0" indent="0" algn="l" defTabSz="914126" rtl="0" eaLnBrk="1" latinLnBrk="0" hangingPunct="1">
        <a:lnSpc>
          <a:spcPct val="120000"/>
        </a:lnSpc>
        <a:spcBef>
          <a:spcPts val="300"/>
        </a:spcBef>
        <a:buFont typeface="Arial" panose="020B0604020202020204" pitchFamily="34" charset="0"/>
        <a:buNone/>
        <a:defRPr sz="1400" kern="1200">
          <a:solidFill>
            <a:schemeClr val="tx1"/>
          </a:solidFill>
          <a:latin typeface="+mn-lt"/>
          <a:ea typeface="+mn-ea"/>
          <a:cs typeface="+mn-cs"/>
        </a:defRPr>
      </a:lvl2pPr>
      <a:lvl3pPr marL="144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3pPr>
      <a:lvl4pPr marL="288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4pPr>
      <a:lvl5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5pPr>
      <a:lvl6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6pPr>
      <a:lvl7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7pPr>
      <a:lvl8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8pPr>
      <a:lvl9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91" pos="384">
          <p15:clr>
            <a:srgbClr val="F26B43"/>
          </p15:clr>
        </p15:guide>
        <p15:guide id="92" pos="7293">
          <p15:clr>
            <a:srgbClr val="F26B43"/>
          </p15:clr>
        </p15:guide>
        <p15:guide id="93" pos="4031">
          <p15:clr>
            <a:srgbClr val="F26B43"/>
          </p15:clr>
        </p15:guide>
        <p15:guide id="94" pos="3647">
          <p15:clr>
            <a:srgbClr val="F26B43"/>
          </p15:clr>
        </p15:guide>
        <p15:guide id="95" orient="horz" pos="1187">
          <p15:clr>
            <a:srgbClr val="F26B43"/>
          </p15:clr>
        </p15:guide>
        <p15:guide id="96" orient="horz" pos="377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here.com/get-started/pricing" TargetMode="Externa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3.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13.xml"/><Relationship Id="rId1" Type="http://schemas.openxmlformats.org/officeDocument/2006/relationships/themeOverride" Target="../theme/themeOverride1.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13.xml"/><Relationship Id="rId1" Type="http://schemas.openxmlformats.org/officeDocument/2006/relationships/themeOverride" Target="../theme/themeOverride2.xml"/></Relationships>
</file>

<file path=ppt/slides/_rels/slide23.xml.rels><?xml version="1.0" encoding="UTF-8" standalone="yes"?>
<Relationships xmlns="http://schemas.openxmlformats.org/package/2006/relationships"><Relationship Id="rId8" Type="http://schemas.openxmlformats.org/officeDocument/2006/relationships/hyperlink" Target="mailto:Akos.Magdo@here.com" TargetMode="External"/><Relationship Id="rId3" Type="http://schemas.openxmlformats.org/officeDocument/2006/relationships/hyperlink" Target="https://platform.here.com/" TargetMode="External"/><Relationship Id="rId7" Type="http://schemas.openxmlformats.org/officeDocument/2006/relationships/hyperlink" Target="mailto:Kelli.vogt@here.com" TargetMode="External"/><Relationship Id="rId2" Type="http://schemas.openxmlformats.org/officeDocument/2006/relationships/hyperlink" Target="https://www.here.com/docs/bundle/introduction-to-mapping-concepts-user-guide/page/README.html" TargetMode="External"/><Relationship Id="rId1" Type="http://schemas.openxmlformats.org/officeDocument/2006/relationships/slideLayout" Target="../slideLayouts/slideLayout13.xml"/><Relationship Id="rId6" Type="http://schemas.openxmlformats.org/officeDocument/2006/relationships/hyperlink" Target="https://teams.microsoft.com/l/meetup-join/19%3ameeting_YmIzNWMyY2ItZjQ0OC00YTE2LWE2M2UtNDk1MWU1ZGE0ZGU2%40thread.v2/0?context=%7b%22Tid%22%3a%226d4034cd-7225-4f72-b853-91feaea64919%22%2c%22Oid%22%3a%2206b0312b-4f00-4d2d-ac22-8b81e7bc0c1c%22%7d" TargetMode="External"/><Relationship Id="rId5" Type="http://schemas.openxmlformats.org/officeDocument/2006/relationships/hyperlink" Target="https://www.here.com/docs/" TargetMode="External"/><Relationship Id="rId4" Type="http://schemas.openxmlformats.org/officeDocument/2006/relationships/hyperlink" Target="https://www.here.com/developer/rest-api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here.com/developer/sample-map-data"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846D3426-044C-43EA-BC1E-7740E76A69EF}"/>
              </a:ext>
            </a:extLst>
          </p:cNvPr>
          <p:cNvPicPr>
            <a:picLocks noGrp="1" noChangeAspect="1"/>
          </p:cNvPicPr>
          <p:nvPr>
            <p:ph type="pic" sz="quarter" idx="14"/>
          </p:nvPr>
        </p:nvPicPr>
        <p:blipFill>
          <a:blip r:embed="rId3"/>
          <a:srcRect l="9958" r="9958"/>
          <a:stretch>
            <a:fillRect/>
          </a:stretch>
        </p:blipFill>
        <p:spPr bwMode="gray"/>
      </p:pic>
      <p:sp>
        <p:nvSpPr>
          <p:cNvPr id="11" name="Title 10">
            <a:extLst>
              <a:ext uri="{FF2B5EF4-FFF2-40B4-BE49-F238E27FC236}">
                <a16:creationId xmlns:a16="http://schemas.microsoft.com/office/drawing/2014/main" id="{104EF337-B58E-4CF3-8977-85189B23058F}"/>
              </a:ext>
            </a:extLst>
          </p:cNvPr>
          <p:cNvSpPr>
            <a:spLocks noGrp="1"/>
          </p:cNvSpPr>
          <p:nvPr>
            <p:ph type="ctrTitle"/>
          </p:nvPr>
        </p:nvSpPr>
        <p:spPr bwMode="gray"/>
        <p:txBody>
          <a:bodyPr/>
          <a:lstStyle/>
          <a:p>
            <a:r>
              <a:rPr lang="en-US"/>
              <a:t>HERE Technologies</a:t>
            </a:r>
            <a:br>
              <a:rPr lang="en-US"/>
            </a:br>
            <a:r>
              <a:rPr lang="en-US" dirty="0" err="1"/>
              <a:t>GuadalaHacks</a:t>
            </a:r>
            <a:r>
              <a:rPr lang="en-US"/>
              <a:t> Student Hackathon</a:t>
            </a:r>
          </a:p>
        </p:txBody>
      </p:sp>
      <p:sp>
        <p:nvSpPr>
          <p:cNvPr id="4" name="Subtitle 3">
            <a:extLst>
              <a:ext uri="{FF2B5EF4-FFF2-40B4-BE49-F238E27FC236}">
                <a16:creationId xmlns:a16="http://schemas.microsoft.com/office/drawing/2014/main" id="{06FF56FD-6EE6-45EA-9492-3483D9FC3467}"/>
              </a:ext>
            </a:extLst>
          </p:cNvPr>
          <p:cNvSpPr>
            <a:spLocks noGrp="1"/>
          </p:cNvSpPr>
          <p:nvPr>
            <p:ph type="subTitle" idx="1"/>
          </p:nvPr>
        </p:nvSpPr>
        <p:spPr bwMode="gray"/>
        <p:txBody>
          <a:bodyPr/>
          <a:lstStyle/>
          <a:p>
            <a:r>
              <a:rPr lang="en-US" sz="1600"/>
              <a:t>May 17 &amp; 18 2025</a:t>
            </a:r>
          </a:p>
        </p:txBody>
      </p:sp>
    </p:spTree>
    <p:extLst>
      <p:ext uri="{BB962C8B-B14F-4D97-AF65-F5344CB8AC3E}">
        <p14:creationId xmlns:p14="http://schemas.microsoft.com/office/powerpoint/2010/main" val="1443467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84DDDC-1A99-2A9D-D439-248C2ABC2A2A}"/>
            </a:ext>
          </a:extLst>
        </p:cNvPr>
        <p:cNvGrpSpPr/>
        <p:nvPr/>
      </p:nvGrpSpPr>
      <p:grpSpPr>
        <a:xfrm>
          <a:off x="0" y="0"/>
          <a:ext cx="0" cy="0"/>
          <a:chOff x="0" y="0"/>
          <a:chExt cx="0" cy="0"/>
        </a:xfrm>
      </p:grpSpPr>
      <p:pic>
        <p:nvPicPr>
          <p:cNvPr id="18" name="Picture 17">
            <a:extLst>
              <a:ext uri="{FF2B5EF4-FFF2-40B4-BE49-F238E27FC236}">
                <a16:creationId xmlns:a16="http://schemas.microsoft.com/office/drawing/2014/main" id="{5D5B1677-E579-BC73-F4D0-4141831DEADA}"/>
              </a:ext>
            </a:extLst>
          </p:cNvPr>
          <p:cNvPicPr>
            <a:picLocks noChangeAspect="1"/>
          </p:cNvPicPr>
          <p:nvPr/>
        </p:nvPicPr>
        <p:blipFill>
          <a:blip r:embed="rId2" cstate="print">
            <a:extLst>
              <a:ext uri="{28A0092B-C50C-407E-A947-70E740481C1C}">
                <a14:useLocalDpi xmlns:a14="http://schemas.microsoft.com/office/drawing/2010/main" val="0"/>
              </a:ext>
            </a:extLst>
          </a:blip>
          <a:srcRect t="18094" b="18094"/>
          <a:stretch/>
        </p:blipFill>
        <p:spPr>
          <a:xfrm>
            <a:off x="6249397" y="3941004"/>
            <a:ext cx="5467871" cy="2079055"/>
          </a:xfrm>
          <a:prstGeom prst="roundRect">
            <a:avLst>
              <a:gd name="adj" fmla="val 2913"/>
            </a:avLst>
          </a:prstGeom>
          <a:ln w="6350">
            <a:gradFill>
              <a:gsLst>
                <a:gs pos="0">
                  <a:schemeClr val="accent6"/>
                </a:gs>
                <a:gs pos="96000">
                  <a:schemeClr val="tx2"/>
                </a:gs>
              </a:gsLst>
              <a:lin ang="19800000" scaled="0"/>
            </a:gradFill>
          </a:ln>
        </p:spPr>
      </p:pic>
      <p:pic>
        <p:nvPicPr>
          <p:cNvPr id="8" name="Picture 7">
            <a:extLst>
              <a:ext uri="{FF2B5EF4-FFF2-40B4-BE49-F238E27FC236}">
                <a16:creationId xmlns:a16="http://schemas.microsoft.com/office/drawing/2014/main" id="{E5CB04B9-D18C-6330-FB50-B1CF1BCD4736}"/>
              </a:ext>
            </a:extLst>
          </p:cNvPr>
          <p:cNvPicPr>
            <a:picLocks noChangeAspect="1"/>
          </p:cNvPicPr>
          <p:nvPr/>
        </p:nvPicPr>
        <p:blipFill>
          <a:blip r:embed="rId3" cstate="print">
            <a:extLst>
              <a:ext uri="{28A0092B-C50C-407E-A947-70E740481C1C}">
                <a14:useLocalDpi xmlns:a14="http://schemas.microsoft.com/office/drawing/2010/main" val="0"/>
              </a:ext>
            </a:extLst>
          </a:blip>
          <a:srcRect t="9602" b="9602"/>
          <a:stretch/>
        </p:blipFill>
        <p:spPr>
          <a:xfrm>
            <a:off x="6721259" y="1044177"/>
            <a:ext cx="4524145" cy="2291662"/>
          </a:xfrm>
          <a:prstGeom prst="roundRect">
            <a:avLst>
              <a:gd name="adj" fmla="val 2913"/>
            </a:avLst>
          </a:prstGeom>
          <a:ln w="6350">
            <a:gradFill>
              <a:gsLst>
                <a:gs pos="0">
                  <a:schemeClr val="accent6"/>
                </a:gs>
                <a:gs pos="96000">
                  <a:schemeClr val="tx2"/>
                </a:gs>
              </a:gsLst>
              <a:lin ang="19800000" scaled="0"/>
            </a:gradFill>
          </a:ln>
        </p:spPr>
      </p:pic>
      <p:sp>
        <p:nvSpPr>
          <p:cNvPr id="2" name="Title 1">
            <a:extLst>
              <a:ext uri="{FF2B5EF4-FFF2-40B4-BE49-F238E27FC236}">
                <a16:creationId xmlns:a16="http://schemas.microsoft.com/office/drawing/2014/main" id="{A7E68159-9E50-54E2-E501-E03D76C960D9}"/>
              </a:ext>
            </a:extLst>
          </p:cNvPr>
          <p:cNvSpPr>
            <a:spLocks noGrp="1"/>
          </p:cNvSpPr>
          <p:nvPr>
            <p:ph type="title"/>
          </p:nvPr>
        </p:nvSpPr>
        <p:spPr/>
        <p:txBody>
          <a:bodyPr/>
          <a:lstStyle/>
          <a:p>
            <a:r>
              <a:rPr lang="en-US" sz="4000">
                <a:gradFill>
                  <a:gsLst>
                    <a:gs pos="0">
                      <a:srgbClr val="9FACD3"/>
                    </a:gs>
                    <a:gs pos="96000">
                      <a:srgbClr val="48DAD0"/>
                    </a:gs>
                  </a:gsLst>
                  <a:lin ang="19800000" scaled="0"/>
                </a:gradFill>
              </a:rPr>
              <a:t>Possible Scenarios (3/4)</a:t>
            </a:r>
          </a:p>
        </p:txBody>
      </p:sp>
      <p:sp>
        <p:nvSpPr>
          <p:cNvPr id="4" name="Date Placeholder 3">
            <a:extLst>
              <a:ext uri="{FF2B5EF4-FFF2-40B4-BE49-F238E27FC236}">
                <a16:creationId xmlns:a16="http://schemas.microsoft.com/office/drawing/2014/main" id="{9A095F98-B87E-7DF7-2A59-C41569E5AFBD}"/>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75974C-644F-4EA1-AB88-0C9449C6C2EB}" type="datetime1">
              <a:rPr kumimoji="0" lang="en-US" sz="800" b="0" i="0" u="none" strike="noStrike" kern="1200" cap="none" spc="0" normalizeH="0" baseline="0" noProof="0" smtClean="0">
                <a:ln>
                  <a:noFill/>
                </a:ln>
                <a:solidFill>
                  <a:srgbClr val="383C45"/>
                </a:solidFill>
                <a:effectLst/>
                <a:uLnTx/>
                <a:uFillTx/>
                <a:latin typeface="FiraG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5/17/2025</a:t>
            </a:fld>
            <a:endParaRPr kumimoji="0" lang="en-US" sz="800" b="0" i="0" u="none" strike="noStrike" kern="1200" cap="none" spc="0" normalizeH="0" baseline="0" noProof="0">
              <a:ln>
                <a:noFill/>
              </a:ln>
              <a:solidFill>
                <a:srgbClr val="383C45"/>
              </a:solidFill>
              <a:effectLst/>
              <a:uLnTx/>
              <a:uFillTx/>
              <a:latin typeface="FiraGO"/>
              <a:ea typeface="+mn-ea"/>
              <a:cs typeface="+mn-cs"/>
            </a:endParaRPr>
          </a:p>
        </p:txBody>
      </p:sp>
      <p:sp>
        <p:nvSpPr>
          <p:cNvPr id="5" name="Footer Placeholder 4">
            <a:extLst>
              <a:ext uri="{FF2B5EF4-FFF2-40B4-BE49-F238E27FC236}">
                <a16:creationId xmlns:a16="http://schemas.microsoft.com/office/drawing/2014/main" id="{44F5AF78-D318-6C52-27EB-A51F43B040D2}"/>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383C45"/>
              </a:solidFill>
              <a:effectLst/>
              <a:uLnTx/>
              <a:uFillTx/>
              <a:latin typeface="FiraGO"/>
              <a:ea typeface="+mn-ea"/>
              <a:cs typeface="+mn-cs"/>
            </a:endParaRPr>
          </a:p>
        </p:txBody>
      </p:sp>
      <p:sp>
        <p:nvSpPr>
          <p:cNvPr id="6" name="Slide Number Placeholder 5">
            <a:extLst>
              <a:ext uri="{FF2B5EF4-FFF2-40B4-BE49-F238E27FC236}">
                <a16:creationId xmlns:a16="http://schemas.microsoft.com/office/drawing/2014/main" id="{1F9E2EF8-9CBE-A718-20BB-50761FFB1CCB}"/>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841C2BF-A2CE-402F-853E-5C47DE1E432A}" type="slidenum">
              <a:rPr kumimoji="0" lang="en-US" sz="800" b="0" i="0" u="none" strike="noStrike" kern="1200" cap="none" spc="0" normalizeH="0" baseline="0" noProof="0" smtClean="0">
                <a:ln>
                  <a:noFill/>
                </a:ln>
                <a:solidFill>
                  <a:srgbClr val="383C45"/>
                </a:solidFill>
                <a:effectLst/>
                <a:uLnTx/>
                <a:uFillTx/>
                <a:latin typeface="FiraGO"/>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US" sz="800" b="0" i="0" u="none" strike="noStrike" kern="1200" cap="none" spc="0" normalizeH="0" baseline="0" noProof="0">
              <a:ln>
                <a:noFill/>
              </a:ln>
              <a:solidFill>
                <a:srgbClr val="383C45"/>
              </a:solidFill>
              <a:effectLst/>
              <a:uLnTx/>
              <a:uFillTx/>
              <a:latin typeface="FiraGO"/>
              <a:ea typeface="+mn-ea"/>
              <a:cs typeface="+mn-cs"/>
            </a:endParaRPr>
          </a:p>
        </p:txBody>
      </p:sp>
      <p:sp>
        <p:nvSpPr>
          <p:cNvPr id="7" name="Subtitle 7">
            <a:extLst>
              <a:ext uri="{FF2B5EF4-FFF2-40B4-BE49-F238E27FC236}">
                <a16:creationId xmlns:a16="http://schemas.microsoft.com/office/drawing/2014/main" id="{84F75421-A27D-9337-2FFE-C9AB1A79424A}"/>
              </a:ext>
            </a:extLst>
          </p:cNvPr>
          <p:cNvSpPr txBox="1">
            <a:spLocks/>
          </p:cNvSpPr>
          <p:nvPr/>
        </p:nvSpPr>
        <p:spPr bwMode="gray">
          <a:xfrm>
            <a:off x="609759" y="952599"/>
            <a:ext cx="10986461" cy="291600"/>
          </a:xfrm>
          <a:prstGeom prst="rect">
            <a:avLst/>
          </a:prstGeom>
        </p:spPr>
        <p:txBody>
          <a:bodyPr vert="horz" lIns="0" tIns="0" rIns="0" bIns="0" rtlCol="0" anchor="t">
            <a:noAutofit/>
          </a:bodyPr>
          <a:lstStyle>
            <a:lvl1pPr marL="0" indent="0" algn="l" defTabSz="914126" rtl="0" eaLnBrk="1" latinLnBrk="0" hangingPunct="1">
              <a:lnSpc>
                <a:spcPct val="120000"/>
              </a:lnSpc>
              <a:spcBef>
                <a:spcPts val="300"/>
              </a:spcBef>
              <a:buFont typeface="Arial" panose="020B0604020202020204" pitchFamily="34" charset="0"/>
              <a:buNone/>
              <a:defRPr sz="1600" b="1" kern="1200">
                <a:solidFill>
                  <a:schemeClr val="tx1"/>
                </a:solidFill>
                <a:latin typeface="+mj-lt"/>
                <a:ea typeface="+mn-ea"/>
                <a:cs typeface="+mn-cs"/>
              </a:defRPr>
            </a:lvl1pPr>
            <a:lvl2pPr marL="0" indent="0" algn="l" defTabSz="914126" rtl="0" eaLnBrk="1" latinLnBrk="0" hangingPunct="1">
              <a:lnSpc>
                <a:spcPct val="120000"/>
              </a:lnSpc>
              <a:spcBef>
                <a:spcPts val="300"/>
              </a:spcBef>
              <a:buFont typeface="Arial" panose="020B0604020202020204" pitchFamily="34" charset="0"/>
              <a:buNone/>
              <a:defRPr sz="1400" kern="1200">
                <a:solidFill>
                  <a:schemeClr val="tx1"/>
                </a:solidFill>
                <a:latin typeface="+mn-lt"/>
                <a:ea typeface="+mn-ea"/>
                <a:cs typeface="+mn-cs"/>
              </a:defRPr>
            </a:lvl2pPr>
            <a:lvl3pPr marL="144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3pPr>
            <a:lvl4pPr marL="288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4pPr>
            <a:lvl5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5pPr>
            <a:lvl6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6pPr>
            <a:lvl7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7pPr>
            <a:lvl8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8pPr>
            <a:lvl9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126" rtl="0" eaLnBrk="1" fontAlgn="auto" latinLnBrk="0" hangingPunct="1">
              <a:lnSpc>
                <a:spcPct val="120000"/>
              </a:lnSpc>
              <a:spcBef>
                <a:spcPts val="3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383C45"/>
                </a:solidFill>
                <a:effectLst/>
                <a:uLnTx/>
                <a:uFillTx/>
                <a:latin typeface="FiraGO"/>
                <a:ea typeface="+mn-ea"/>
                <a:cs typeface="+mn-cs"/>
              </a:rPr>
              <a:t>Scenario #3: </a:t>
            </a:r>
            <a:r>
              <a:rPr lang="en-US" dirty="0">
                <a:solidFill>
                  <a:srgbClr val="383C45"/>
                </a:solidFill>
                <a:latin typeface="FiraGO"/>
              </a:rPr>
              <a:t>Incorrect Multiply Digitised attribution</a:t>
            </a:r>
          </a:p>
        </p:txBody>
      </p:sp>
      <p:sp>
        <p:nvSpPr>
          <p:cNvPr id="10" name="Text Placeholder 2">
            <a:extLst>
              <a:ext uri="{FF2B5EF4-FFF2-40B4-BE49-F238E27FC236}">
                <a16:creationId xmlns:a16="http://schemas.microsoft.com/office/drawing/2014/main" id="{62A2C5A2-2794-8C21-FA49-2C23D22CED7C}"/>
              </a:ext>
            </a:extLst>
          </p:cNvPr>
          <p:cNvSpPr txBox="1">
            <a:spLocks/>
          </p:cNvSpPr>
          <p:nvPr/>
        </p:nvSpPr>
        <p:spPr bwMode="gray">
          <a:xfrm>
            <a:off x="283023" y="2253232"/>
            <a:ext cx="4711008" cy="3233168"/>
          </a:xfrm>
          <a:prstGeom prst="rect">
            <a:avLst/>
          </a:prstGeom>
        </p:spPr>
        <p:txBody>
          <a:bodyPr/>
          <a:lstStyle>
            <a:lvl1pPr marL="0" indent="0" algn="l" defTabSz="914126" rtl="0" eaLnBrk="1" latinLnBrk="0" hangingPunct="1">
              <a:lnSpc>
                <a:spcPct val="120000"/>
              </a:lnSpc>
              <a:spcBef>
                <a:spcPts val="300"/>
              </a:spcBef>
              <a:buFont typeface="Arial" panose="020B0604020202020204" pitchFamily="34" charset="0"/>
              <a:buNone/>
              <a:defRPr sz="1600" b="1" kern="1200">
                <a:solidFill>
                  <a:schemeClr val="tx1"/>
                </a:solidFill>
                <a:latin typeface="+mj-lt"/>
                <a:ea typeface="+mn-ea"/>
                <a:cs typeface="+mn-cs"/>
              </a:defRPr>
            </a:lvl1pPr>
            <a:lvl2pPr marL="0" indent="0" algn="l" defTabSz="914126" rtl="0" eaLnBrk="1" latinLnBrk="0" hangingPunct="1">
              <a:lnSpc>
                <a:spcPct val="120000"/>
              </a:lnSpc>
              <a:spcBef>
                <a:spcPts val="300"/>
              </a:spcBef>
              <a:buFont typeface="Arial" panose="020B0604020202020204" pitchFamily="34" charset="0"/>
              <a:buNone/>
              <a:defRPr sz="1400" kern="1200">
                <a:solidFill>
                  <a:schemeClr val="tx1"/>
                </a:solidFill>
                <a:latin typeface="+mn-lt"/>
                <a:ea typeface="+mn-ea"/>
                <a:cs typeface="+mn-cs"/>
              </a:defRPr>
            </a:lvl2pPr>
            <a:lvl3pPr marL="144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3pPr>
            <a:lvl4pPr marL="288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4pPr>
            <a:lvl5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5pPr>
            <a:lvl6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6pPr>
            <a:lvl7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7pPr>
            <a:lvl8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8pPr>
            <a:lvl9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126" rtl="0" eaLnBrk="1" fontAlgn="auto" latinLnBrk="0" hangingPunct="1">
              <a:lnSpc>
                <a:spcPct val="120000"/>
              </a:lnSpc>
              <a:spcBef>
                <a:spcPts val="3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383C45"/>
                </a:solidFill>
                <a:effectLst/>
                <a:uLnTx/>
                <a:uFillTx/>
                <a:latin typeface="FiraGO"/>
                <a:ea typeface="+mn-ea"/>
                <a:cs typeface="+mn-cs"/>
              </a:rPr>
              <a:t>Incorrect road attribution:</a:t>
            </a:r>
          </a:p>
          <a:p>
            <a:pPr marL="285750" marR="0" lvl="0" indent="-285750" algn="l" defTabSz="914126" rtl="0" eaLnBrk="1" fontAlgn="auto" latinLnBrk="0" hangingPunct="1">
              <a:lnSpc>
                <a:spcPct val="120000"/>
              </a:lnSpc>
              <a:spcBef>
                <a:spcPts val="3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383C45"/>
                </a:solidFill>
                <a:effectLst/>
                <a:uLnTx/>
                <a:uFillTx/>
                <a:latin typeface="FiraGO"/>
                <a:ea typeface="+mn-ea"/>
                <a:cs typeface="+mn-cs"/>
              </a:rPr>
              <a:t>The POI is in the correct place, however the road segment was erroneously attributed as ‘Multiply Digitised = YES’</a:t>
            </a:r>
          </a:p>
        </p:txBody>
      </p:sp>
      <p:cxnSp>
        <p:nvCxnSpPr>
          <p:cNvPr id="11" name="Straight Connector 10">
            <a:extLst>
              <a:ext uri="{FF2B5EF4-FFF2-40B4-BE49-F238E27FC236}">
                <a16:creationId xmlns:a16="http://schemas.microsoft.com/office/drawing/2014/main" id="{805B19FD-EA16-F1DE-8700-3D1A52D6B181}"/>
              </a:ext>
            </a:extLst>
          </p:cNvPr>
          <p:cNvCxnSpPr>
            <a:cxnSpLocks/>
          </p:cNvCxnSpPr>
          <p:nvPr/>
        </p:nvCxnSpPr>
        <p:spPr bwMode="gray">
          <a:xfrm flipV="1">
            <a:off x="5940428" y="1560314"/>
            <a:ext cx="0" cy="4185227"/>
          </a:xfrm>
          <a:prstGeom prst="line">
            <a:avLst/>
          </a:prstGeom>
          <a:ln w="25400">
            <a:gradFill>
              <a:gsLst>
                <a:gs pos="0">
                  <a:schemeClr val="accent6"/>
                </a:gs>
                <a:gs pos="96000">
                  <a:schemeClr val="tx2"/>
                </a:gs>
              </a:gsLst>
              <a:lin ang="19800000" scaled="0"/>
            </a:gradFill>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45EC7DF8-F8E0-EF84-E16D-0DF66AD6CA76}"/>
              </a:ext>
            </a:extLst>
          </p:cNvPr>
          <p:cNvSpPr/>
          <p:nvPr/>
        </p:nvSpPr>
        <p:spPr bwMode="gray">
          <a:xfrm>
            <a:off x="1231452" y="4106011"/>
            <a:ext cx="2777129" cy="983225"/>
          </a:xfrm>
          <a:prstGeom prst="roundRect">
            <a:avLst/>
          </a:prstGeom>
          <a:solidFill>
            <a:schemeClr val="bg1">
              <a:lumMod val="75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20000"/>
              </a:lnSpc>
              <a:spcBef>
                <a:spcPts val="0"/>
              </a:spcBef>
              <a:spcAft>
                <a:spcPts val="0"/>
              </a:spcAft>
              <a:buClrTx/>
              <a:buSzTx/>
              <a:buFontTx/>
              <a:buNone/>
              <a:tabLst/>
              <a:defRPr/>
            </a:pPr>
            <a:r>
              <a:rPr kumimoji="0" lang="en-US" sz="1400" b="1" i="1" u="none" strike="noStrike" kern="1200" cap="none" spc="0" normalizeH="0" baseline="0" noProof="0">
                <a:ln>
                  <a:noFill/>
                </a:ln>
                <a:solidFill>
                  <a:srgbClr val="FFFFFF">
                    <a:lumMod val="50000"/>
                  </a:srgbClr>
                </a:solidFill>
                <a:effectLst/>
                <a:uLnTx/>
                <a:uFillTx/>
                <a:latin typeface="FiraGO"/>
                <a:ea typeface="+mn-ea"/>
                <a:cs typeface="+mn-cs"/>
              </a:rPr>
              <a:t>OUTCOME:</a:t>
            </a:r>
          </a:p>
          <a:p>
            <a:pPr marL="0" marR="0" lvl="0" indent="0" algn="ctr" defTabSz="457200" rtl="0" eaLnBrk="1" fontAlgn="auto" latinLnBrk="0" hangingPunct="1">
              <a:lnSpc>
                <a:spcPct val="120000"/>
              </a:lnSpc>
              <a:spcBef>
                <a:spcPts val="0"/>
              </a:spcBef>
              <a:spcAft>
                <a:spcPts val="0"/>
              </a:spcAft>
              <a:buClrTx/>
              <a:buSzTx/>
              <a:buFontTx/>
              <a:buNone/>
              <a:tabLst/>
              <a:defRPr/>
            </a:pPr>
            <a:r>
              <a:rPr kumimoji="0" lang="en-US" sz="1400" b="0" i="1" u="none" strike="noStrike" kern="1200" cap="none" spc="0" normalizeH="0" baseline="0" noProof="0">
                <a:ln>
                  <a:noFill/>
                </a:ln>
                <a:solidFill>
                  <a:srgbClr val="FFFFFF">
                    <a:lumMod val="50000"/>
                  </a:srgbClr>
                </a:solidFill>
                <a:effectLst/>
                <a:uLnTx/>
                <a:uFillTx/>
                <a:latin typeface="FiraGO"/>
                <a:ea typeface="+mn-ea"/>
                <a:cs typeface="+mn-cs"/>
              </a:rPr>
              <a:t>Update the Link feature’s MULTIDIGIT attribute to ‘N’</a:t>
            </a:r>
          </a:p>
        </p:txBody>
      </p:sp>
      <p:sp>
        <p:nvSpPr>
          <p:cNvPr id="15" name="Arrow: Down 14">
            <a:extLst>
              <a:ext uri="{FF2B5EF4-FFF2-40B4-BE49-F238E27FC236}">
                <a16:creationId xmlns:a16="http://schemas.microsoft.com/office/drawing/2014/main" id="{C26A6873-1D6C-022A-740F-54F48C6A147C}"/>
              </a:ext>
            </a:extLst>
          </p:cNvPr>
          <p:cNvSpPr/>
          <p:nvPr/>
        </p:nvSpPr>
        <p:spPr bwMode="gray">
          <a:xfrm>
            <a:off x="1703266" y="3687602"/>
            <a:ext cx="1772005" cy="321647"/>
          </a:xfrm>
          <a:prstGeom prst="downArrow">
            <a:avLst/>
          </a:prstGeom>
          <a:gradFill>
            <a:gsLst>
              <a:gs pos="0">
                <a:srgbClr val="5FDBD8">
                  <a:alpha val="32000"/>
                </a:srgbClr>
              </a:gs>
              <a:gs pos="100000">
                <a:srgbClr val="B17FFD"/>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FiraGO"/>
              <a:ea typeface="+mn-ea"/>
              <a:cs typeface="+mn-cs"/>
            </a:endParaRPr>
          </a:p>
        </p:txBody>
      </p:sp>
      <p:cxnSp>
        <p:nvCxnSpPr>
          <p:cNvPr id="21" name="Straight Arrow Connector 20">
            <a:extLst>
              <a:ext uri="{FF2B5EF4-FFF2-40B4-BE49-F238E27FC236}">
                <a16:creationId xmlns:a16="http://schemas.microsoft.com/office/drawing/2014/main" id="{CBF13CB7-9EF3-B3F4-4612-B514951FC578}"/>
              </a:ext>
            </a:extLst>
          </p:cNvPr>
          <p:cNvCxnSpPr>
            <a:cxnSpLocks/>
          </p:cNvCxnSpPr>
          <p:nvPr/>
        </p:nvCxnSpPr>
        <p:spPr bwMode="gray">
          <a:xfrm>
            <a:off x="9631680" y="2916996"/>
            <a:ext cx="1467394" cy="2956935"/>
          </a:xfrm>
          <a:prstGeom prst="straightConnector1">
            <a:avLst/>
          </a:prstGeom>
          <a:ln w="38100">
            <a:solidFill>
              <a:srgbClr val="FF0000"/>
            </a:solidFill>
            <a:prstDash val="dash"/>
            <a:headEnd type="oval" w="sm" len="sm"/>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9C81203-9AE7-816D-E57C-928A7FCFA3CC}"/>
              </a:ext>
            </a:extLst>
          </p:cNvPr>
          <p:cNvCxnSpPr>
            <a:cxnSpLocks/>
          </p:cNvCxnSpPr>
          <p:nvPr/>
        </p:nvCxnSpPr>
        <p:spPr bwMode="gray">
          <a:xfrm flipH="1">
            <a:off x="7413171" y="2916996"/>
            <a:ext cx="1830978" cy="2014233"/>
          </a:xfrm>
          <a:prstGeom prst="straightConnector1">
            <a:avLst/>
          </a:prstGeom>
          <a:ln w="38100">
            <a:solidFill>
              <a:srgbClr val="FF0000"/>
            </a:solidFill>
            <a:prstDash val="dash"/>
            <a:headEnd type="oval" w="sm" len="sm"/>
            <a:tailEnd type="triangle" w="med" len="med"/>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415B3EDB-2967-72C3-8C68-6784A1316F2B}"/>
              </a:ext>
            </a:extLst>
          </p:cNvPr>
          <p:cNvSpPr/>
          <p:nvPr/>
        </p:nvSpPr>
        <p:spPr bwMode="gray">
          <a:xfrm>
            <a:off x="9356777" y="2329937"/>
            <a:ext cx="65314" cy="6168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err="1"/>
          </a:p>
        </p:txBody>
      </p:sp>
      <p:sp>
        <p:nvSpPr>
          <p:cNvPr id="22" name="TextBox 21">
            <a:extLst>
              <a:ext uri="{FF2B5EF4-FFF2-40B4-BE49-F238E27FC236}">
                <a16:creationId xmlns:a16="http://schemas.microsoft.com/office/drawing/2014/main" id="{53DA8C9F-FE29-6C71-4BA7-07359DA67718}"/>
              </a:ext>
            </a:extLst>
          </p:cNvPr>
          <p:cNvSpPr txBox="1"/>
          <p:nvPr/>
        </p:nvSpPr>
        <p:spPr bwMode="gray">
          <a:xfrm>
            <a:off x="280853" y="5503408"/>
            <a:ext cx="5265418" cy="830997"/>
          </a:xfrm>
          <a:prstGeom prst="rect">
            <a:avLst/>
          </a:prstGeom>
          <a:noFill/>
          <a:ln w="12700">
            <a:noFill/>
          </a:ln>
        </p:spPr>
        <p:txBody>
          <a:bodyPr wrap="square">
            <a:spAutoFit/>
          </a:bodyPr>
          <a:lstStyle/>
          <a:p>
            <a:pPr marL="285750" indent="-285750">
              <a:buFont typeface="Arial" panose="020B0604020202020204" pitchFamily="34" charset="0"/>
              <a:buChar char="•"/>
            </a:pPr>
            <a:r>
              <a:rPr lang="en-US" sz="1600" dirty="0">
                <a:solidFill>
                  <a:srgbClr val="383C45"/>
                </a:solidFill>
                <a:latin typeface="FiraGO"/>
              </a:rPr>
              <a:t>See more about Multiply Digitised (MULTIDIGIT) coding in the </a:t>
            </a:r>
            <a:r>
              <a:rPr lang="en-US" sz="1600" i="1" dirty="0">
                <a:solidFill>
                  <a:srgbClr val="383C45"/>
                </a:solidFill>
                <a:latin typeface="FiraGO"/>
              </a:rPr>
              <a:t>Navstreets Reference Guide (</a:t>
            </a:r>
            <a:r>
              <a:rPr lang="en-US" sz="1600" i="1" dirty="0">
                <a:latin typeface="FiraGO"/>
              </a:rPr>
              <a:t>pg. 468-470)</a:t>
            </a:r>
            <a:r>
              <a:rPr lang="en-US" sz="1600" dirty="0">
                <a:latin typeface="FiraGO"/>
              </a:rPr>
              <a:t>.</a:t>
            </a:r>
          </a:p>
        </p:txBody>
      </p:sp>
    </p:spTree>
    <p:extLst>
      <p:ext uri="{BB962C8B-B14F-4D97-AF65-F5344CB8AC3E}">
        <p14:creationId xmlns:p14="http://schemas.microsoft.com/office/powerpoint/2010/main" val="3146590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20DFB-5527-ABFD-0FDC-3D5AB320EA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3282AC-0254-8571-E2B5-52D34A33E7A8}"/>
              </a:ext>
            </a:extLst>
          </p:cNvPr>
          <p:cNvSpPr>
            <a:spLocks noGrp="1"/>
          </p:cNvSpPr>
          <p:nvPr>
            <p:ph type="title"/>
          </p:nvPr>
        </p:nvSpPr>
        <p:spPr/>
        <p:txBody>
          <a:bodyPr/>
          <a:lstStyle/>
          <a:p>
            <a:r>
              <a:rPr lang="en-US" sz="4000">
                <a:gradFill>
                  <a:gsLst>
                    <a:gs pos="0">
                      <a:srgbClr val="9FACD3"/>
                    </a:gs>
                    <a:gs pos="96000">
                      <a:srgbClr val="48DAD0"/>
                    </a:gs>
                  </a:gsLst>
                  <a:lin ang="19800000" scaled="0"/>
                </a:gradFill>
              </a:rPr>
              <a:t>Possible Scenarios (4/4)</a:t>
            </a:r>
          </a:p>
        </p:txBody>
      </p:sp>
      <p:sp>
        <p:nvSpPr>
          <p:cNvPr id="4" name="Date Placeholder 3">
            <a:extLst>
              <a:ext uri="{FF2B5EF4-FFF2-40B4-BE49-F238E27FC236}">
                <a16:creationId xmlns:a16="http://schemas.microsoft.com/office/drawing/2014/main" id="{06BCB02E-F9F3-D8B7-8D69-C49725A8B61C}"/>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75974C-644F-4EA1-AB88-0C9449C6C2EB}" type="datetime1">
              <a:rPr kumimoji="0" lang="en-US" sz="800" b="0" i="0" u="none" strike="noStrike" kern="1200" cap="none" spc="0" normalizeH="0" baseline="0" noProof="0" smtClean="0">
                <a:ln>
                  <a:noFill/>
                </a:ln>
                <a:solidFill>
                  <a:srgbClr val="383C45"/>
                </a:solidFill>
                <a:effectLst/>
                <a:uLnTx/>
                <a:uFillTx/>
                <a:latin typeface="FiraG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5/17/2025</a:t>
            </a:fld>
            <a:endParaRPr kumimoji="0" lang="en-US" sz="800" b="0" i="0" u="none" strike="noStrike" kern="1200" cap="none" spc="0" normalizeH="0" baseline="0" noProof="0">
              <a:ln>
                <a:noFill/>
              </a:ln>
              <a:solidFill>
                <a:srgbClr val="383C45"/>
              </a:solidFill>
              <a:effectLst/>
              <a:uLnTx/>
              <a:uFillTx/>
              <a:latin typeface="FiraGO"/>
              <a:ea typeface="+mn-ea"/>
              <a:cs typeface="+mn-cs"/>
            </a:endParaRPr>
          </a:p>
        </p:txBody>
      </p:sp>
      <p:sp>
        <p:nvSpPr>
          <p:cNvPr id="5" name="Footer Placeholder 4">
            <a:extLst>
              <a:ext uri="{FF2B5EF4-FFF2-40B4-BE49-F238E27FC236}">
                <a16:creationId xmlns:a16="http://schemas.microsoft.com/office/drawing/2014/main" id="{3DA42235-EE59-41A2-559C-0C521EA9338B}"/>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383C45"/>
              </a:solidFill>
              <a:effectLst/>
              <a:uLnTx/>
              <a:uFillTx/>
              <a:latin typeface="FiraGO"/>
              <a:ea typeface="+mn-ea"/>
              <a:cs typeface="+mn-cs"/>
            </a:endParaRPr>
          </a:p>
        </p:txBody>
      </p:sp>
      <p:sp>
        <p:nvSpPr>
          <p:cNvPr id="6" name="Slide Number Placeholder 5">
            <a:extLst>
              <a:ext uri="{FF2B5EF4-FFF2-40B4-BE49-F238E27FC236}">
                <a16:creationId xmlns:a16="http://schemas.microsoft.com/office/drawing/2014/main" id="{EBAB492B-3D74-8A21-FD63-DB63B540E2EC}"/>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841C2BF-A2CE-402F-853E-5C47DE1E432A}" type="slidenum">
              <a:rPr kumimoji="0" lang="en-US" sz="800" b="0" i="0" u="none" strike="noStrike" kern="1200" cap="none" spc="0" normalizeH="0" baseline="0" noProof="0" smtClean="0">
                <a:ln>
                  <a:noFill/>
                </a:ln>
                <a:solidFill>
                  <a:srgbClr val="383C45"/>
                </a:solidFill>
                <a:effectLst/>
                <a:uLnTx/>
                <a:uFillTx/>
                <a:latin typeface="FiraGO"/>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US" sz="800" b="0" i="0" u="none" strike="noStrike" kern="1200" cap="none" spc="0" normalizeH="0" baseline="0" noProof="0">
              <a:ln>
                <a:noFill/>
              </a:ln>
              <a:solidFill>
                <a:srgbClr val="383C45"/>
              </a:solidFill>
              <a:effectLst/>
              <a:uLnTx/>
              <a:uFillTx/>
              <a:latin typeface="FiraGO"/>
              <a:ea typeface="+mn-ea"/>
              <a:cs typeface="+mn-cs"/>
            </a:endParaRPr>
          </a:p>
        </p:txBody>
      </p:sp>
      <p:sp>
        <p:nvSpPr>
          <p:cNvPr id="7" name="Subtitle 7">
            <a:extLst>
              <a:ext uri="{FF2B5EF4-FFF2-40B4-BE49-F238E27FC236}">
                <a16:creationId xmlns:a16="http://schemas.microsoft.com/office/drawing/2014/main" id="{618754DC-D207-02F5-62B8-E24569E2EA1A}"/>
              </a:ext>
            </a:extLst>
          </p:cNvPr>
          <p:cNvSpPr txBox="1">
            <a:spLocks/>
          </p:cNvSpPr>
          <p:nvPr/>
        </p:nvSpPr>
        <p:spPr bwMode="gray">
          <a:xfrm>
            <a:off x="609759" y="952599"/>
            <a:ext cx="10986461" cy="291600"/>
          </a:xfrm>
          <a:prstGeom prst="rect">
            <a:avLst/>
          </a:prstGeom>
        </p:spPr>
        <p:txBody>
          <a:bodyPr vert="horz" lIns="0" tIns="0" rIns="0" bIns="0" rtlCol="0" anchor="t">
            <a:noAutofit/>
          </a:bodyPr>
          <a:lstStyle>
            <a:lvl1pPr marL="0" indent="0" algn="l" defTabSz="914126" rtl="0" eaLnBrk="1" latinLnBrk="0" hangingPunct="1">
              <a:lnSpc>
                <a:spcPct val="120000"/>
              </a:lnSpc>
              <a:spcBef>
                <a:spcPts val="300"/>
              </a:spcBef>
              <a:buFont typeface="Arial" panose="020B0604020202020204" pitchFamily="34" charset="0"/>
              <a:buNone/>
              <a:defRPr sz="1600" b="1" kern="1200">
                <a:solidFill>
                  <a:schemeClr val="tx1"/>
                </a:solidFill>
                <a:latin typeface="+mj-lt"/>
                <a:ea typeface="+mn-ea"/>
                <a:cs typeface="+mn-cs"/>
              </a:defRPr>
            </a:lvl1pPr>
            <a:lvl2pPr marL="0" indent="0" algn="l" defTabSz="914126" rtl="0" eaLnBrk="1" latinLnBrk="0" hangingPunct="1">
              <a:lnSpc>
                <a:spcPct val="120000"/>
              </a:lnSpc>
              <a:spcBef>
                <a:spcPts val="300"/>
              </a:spcBef>
              <a:buFont typeface="Arial" panose="020B0604020202020204" pitchFamily="34" charset="0"/>
              <a:buNone/>
              <a:defRPr sz="1400" kern="1200">
                <a:solidFill>
                  <a:schemeClr val="tx1"/>
                </a:solidFill>
                <a:latin typeface="+mn-lt"/>
                <a:ea typeface="+mn-ea"/>
                <a:cs typeface="+mn-cs"/>
              </a:defRPr>
            </a:lvl2pPr>
            <a:lvl3pPr marL="144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3pPr>
            <a:lvl4pPr marL="288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4pPr>
            <a:lvl5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5pPr>
            <a:lvl6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6pPr>
            <a:lvl7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7pPr>
            <a:lvl8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8pPr>
            <a:lvl9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126" rtl="0" eaLnBrk="1" fontAlgn="auto" latinLnBrk="0" hangingPunct="1">
              <a:lnSpc>
                <a:spcPct val="120000"/>
              </a:lnSpc>
              <a:spcBef>
                <a:spcPts val="300"/>
              </a:spcBef>
              <a:spcAft>
                <a:spcPts val="0"/>
              </a:spcAft>
              <a:buClrTx/>
              <a:buSzTx/>
              <a:buFont typeface="Arial" panose="020B0604020202020204" pitchFamily="34" charset="0"/>
              <a:buNone/>
              <a:tabLst/>
              <a:defRPr/>
            </a:pPr>
            <a:r>
              <a:rPr kumimoji="0" lang="en-US" sz="1600" b="1" i="0" u="none" strike="noStrike" kern="1200" cap="none" spc="0" normalizeH="0" baseline="0" noProof="0">
                <a:ln>
                  <a:noFill/>
                </a:ln>
                <a:solidFill>
                  <a:srgbClr val="383C45"/>
                </a:solidFill>
                <a:effectLst/>
                <a:uLnTx/>
                <a:uFillTx/>
                <a:latin typeface="FiraGO"/>
                <a:ea typeface="+mn-ea"/>
                <a:cs typeface="+mn-cs"/>
              </a:rPr>
              <a:t>Legitimate Exception: correct location and confirmed existence</a:t>
            </a:r>
          </a:p>
        </p:txBody>
      </p:sp>
      <p:sp>
        <p:nvSpPr>
          <p:cNvPr id="10" name="Text Placeholder 2">
            <a:extLst>
              <a:ext uri="{FF2B5EF4-FFF2-40B4-BE49-F238E27FC236}">
                <a16:creationId xmlns:a16="http://schemas.microsoft.com/office/drawing/2014/main" id="{ECD71751-0B05-4963-A4AA-E0A33A43DCE6}"/>
              </a:ext>
            </a:extLst>
          </p:cNvPr>
          <p:cNvSpPr txBox="1">
            <a:spLocks/>
          </p:cNvSpPr>
          <p:nvPr/>
        </p:nvSpPr>
        <p:spPr bwMode="gray">
          <a:xfrm>
            <a:off x="283022" y="2253232"/>
            <a:ext cx="5476799" cy="3233168"/>
          </a:xfrm>
          <a:prstGeom prst="rect">
            <a:avLst/>
          </a:prstGeom>
        </p:spPr>
        <p:txBody>
          <a:bodyPr/>
          <a:lstStyle>
            <a:lvl1pPr marL="0" indent="0" algn="l" defTabSz="914126" rtl="0" eaLnBrk="1" latinLnBrk="0" hangingPunct="1">
              <a:lnSpc>
                <a:spcPct val="120000"/>
              </a:lnSpc>
              <a:spcBef>
                <a:spcPts val="300"/>
              </a:spcBef>
              <a:buFont typeface="Arial" panose="020B0604020202020204" pitchFamily="34" charset="0"/>
              <a:buNone/>
              <a:defRPr sz="1600" b="1" kern="1200">
                <a:solidFill>
                  <a:schemeClr val="tx1"/>
                </a:solidFill>
                <a:latin typeface="+mj-lt"/>
                <a:ea typeface="+mn-ea"/>
                <a:cs typeface="+mn-cs"/>
              </a:defRPr>
            </a:lvl1pPr>
            <a:lvl2pPr marL="0" indent="0" algn="l" defTabSz="914126" rtl="0" eaLnBrk="1" latinLnBrk="0" hangingPunct="1">
              <a:lnSpc>
                <a:spcPct val="120000"/>
              </a:lnSpc>
              <a:spcBef>
                <a:spcPts val="300"/>
              </a:spcBef>
              <a:buFont typeface="Arial" panose="020B0604020202020204" pitchFamily="34" charset="0"/>
              <a:buNone/>
              <a:defRPr sz="1400" kern="1200">
                <a:solidFill>
                  <a:schemeClr val="tx1"/>
                </a:solidFill>
                <a:latin typeface="+mn-lt"/>
                <a:ea typeface="+mn-ea"/>
                <a:cs typeface="+mn-cs"/>
              </a:defRPr>
            </a:lvl2pPr>
            <a:lvl3pPr marL="144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3pPr>
            <a:lvl4pPr marL="288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4pPr>
            <a:lvl5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5pPr>
            <a:lvl6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6pPr>
            <a:lvl7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7pPr>
            <a:lvl8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8pPr>
            <a:lvl9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126" rtl="0" eaLnBrk="1" fontAlgn="auto" latinLnBrk="0" hangingPunct="1">
              <a:lnSpc>
                <a:spcPct val="120000"/>
              </a:lnSpc>
              <a:spcBef>
                <a:spcPts val="300"/>
              </a:spcBef>
              <a:spcAft>
                <a:spcPts val="0"/>
              </a:spcAft>
              <a:buClrTx/>
              <a:buSzTx/>
              <a:buFont typeface="Arial" panose="020B0604020202020204" pitchFamily="34" charset="0"/>
              <a:buNone/>
              <a:tabLst/>
              <a:defRPr/>
            </a:pPr>
            <a:r>
              <a:rPr kumimoji="0" lang="en-US" sz="1600" b="1" i="0" u="none" strike="noStrike" kern="1200" cap="none" spc="0" normalizeH="0" baseline="0" noProof="0">
                <a:ln>
                  <a:noFill/>
                </a:ln>
                <a:solidFill>
                  <a:srgbClr val="383C45"/>
                </a:solidFill>
                <a:effectLst/>
                <a:uLnTx/>
                <a:uFillTx/>
                <a:latin typeface="FiraGO"/>
                <a:ea typeface="+mn-ea"/>
                <a:cs typeface="+mn-cs"/>
              </a:rPr>
              <a:t>Valid exception from the rule:</a:t>
            </a:r>
          </a:p>
          <a:p>
            <a:pPr marL="285750" marR="0" lvl="0" indent="-285750" algn="l" defTabSz="914126" rtl="0" eaLnBrk="1" fontAlgn="auto" latinLnBrk="0" hangingPunct="1">
              <a:lnSpc>
                <a:spcPct val="120000"/>
              </a:lnSpc>
              <a:spcBef>
                <a:spcPts val="3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83C45"/>
                </a:solidFill>
                <a:effectLst/>
                <a:uLnTx/>
                <a:uFillTx/>
                <a:latin typeface="FiraGO"/>
                <a:ea typeface="+mn-ea"/>
                <a:cs typeface="+mn-cs"/>
              </a:rPr>
              <a:t>There is a POI in reality and </a:t>
            </a:r>
            <a:r>
              <a:rPr lang="en-US" b="0">
                <a:solidFill>
                  <a:srgbClr val="383C45"/>
                </a:solidFill>
                <a:latin typeface="FiraGO"/>
              </a:rPr>
              <a:t>its</a:t>
            </a:r>
            <a:r>
              <a:rPr kumimoji="0" lang="en-US" sz="1600" b="0" i="0" u="none" strike="noStrike" kern="1200" cap="none" spc="0" normalizeH="0" baseline="0" noProof="0">
                <a:ln>
                  <a:noFill/>
                </a:ln>
                <a:solidFill>
                  <a:srgbClr val="383C45"/>
                </a:solidFill>
                <a:effectLst/>
                <a:uLnTx/>
                <a:uFillTx/>
                <a:latin typeface="FiraGO"/>
                <a:ea typeface="+mn-ea"/>
                <a:cs typeface="+mn-cs"/>
              </a:rPr>
              <a:t> location within a multi-dig set of road links is correct</a:t>
            </a:r>
          </a:p>
        </p:txBody>
      </p:sp>
      <p:cxnSp>
        <p:nvCxnSpPr>
          <p:cNvPr id="11" name="Straight Connector 10">
            <a:extLst>
              <a:ext uri="{FF2B5EF4-FFF2-40B4-BE49-F238E27FC236}">
                <a16:creationId xmlns:a16="http://schemas.microsoft.com/office/drawing/2014/main" id="{8AE71CA0-7E05-7C5D-3DF6-CFBDE63596C9}"/>
              </a:ext>
            </a:extLst>
          </p:cNvPr>
          <p:cNvCxnSpPr>
            <a:cxnSpLocks/>
          </p:cNvCxnSpPr>
          <p:nvPr/>
        </p:nvCxnSpPr>
        <p:spPr bwMode="gray">
          <a:xfrm flipV="1">
            <a:off x="5940428" y="1560314"/>
            <a:ext cx="0" cy="4185227"/>
          </a:xfrm>
          <a:prstGeom prst="line">
            <a:avLst/>
          </a:prstGeom>
          <a:ln w="25400">
            <a:gradFill>
              <a:gsLst>
                <a:gs pos="0">
                  <a:schemeClr val="accent6"/>
                </a:gs>
                <a:gs pos="96000">
                  <a:schemeClr val="tx2"/>
                </a:gs>
              </a:gsLst>
              <a:lin ang="19800000" scaled="0"/>
            </a:gradFill>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5CB84ACE-BEA0-E8FA-E85E-627F1913D873}"/>
              </a:ext>
            </a:extLst>
          </p:cNvPr>
          <p:cNvSpPr/>
          <p:nvPr/>
        </p:nvSpPr>
        <p:spPr bwMode="gray">
          <a:xfrm>
            <a:off x="1231453" y="4046602"/>
            <a:ext cx="2715630" cy="964670"/>
          </a:xfrm>
          <a:prstGeom prst="roundRect">
            <a:avLst/>
          </a:prstGeom>
          <a:solidFill>
            <a:schemeClr val="bg1">
              <a:lumMod val="75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20000"/>
              </a:lnSpc>
              <a:spcBef>
                <a:spcPts val="0"/>
              </a:spcBef>
              <a:spcAft>
                <a:spcPts val="0"/>
              </a:spcAft>
              <a:buClrTx/>
              <a:buSzTx/>
              <a:buFontTx/>
              <a:buNone/>
              <a:tabLst/>
              <a:defRPr/>
            </a:pPr>
            <a:r>
              <a:rPr kumimoji="0" lang="en-US" sz="1400" b="1" i="1" u="none" strike="noStrike" kern="1200" cap="none" spc="0" normalizeH="0" baseline="0" noProof="0">
                <a:ln>
                  <a:noFill/>
                </a:ln>
                <a:solidFill>
                  <a:srgbClr val="FFFFFF">
                    <a:lumMod val="50000"/>
                  </a:srgbClr>
                </a:solidFill>
                <a:effectLst/>
                <a:uLnTx/>
                <a:uFillTx/>
                <a:latin typeface="FiraGO"/>
                <a:ea typeface="+mn-ea"/>
                <a:cs typeface="+mn-cs"/>
              </a:rPr>
              <a:t>OUTCOME:</a:t>
            </a:r>
          </a:p>
          <a:p>
            <a:pPr marL="0" marR="0" lvl="0" indent="0" algn="ctr" defTabSz="457200" rtl="0" eaLnBrk="1" fontAlgn="auto" latinLnBrk="0" hangingPunct="1">
              <a:lnSpc>
                <a:spcPct val="120000"/>
              </a:lnSpc>
              <a:spcBef>
                <a:spcPts val="0"/>
              </a:spcBef>
              <a:spcAft>
                <a:spcPts val="0"/>
              </a:spcAft>
              <a:buClrTx/>
              <a:buSzTx/>
              <a:buFontTx/>
              <a:buNone/>
              <a:tabLst/>
              <a:defRPr/>
            </a:pPr>
            <a:r>
              <a:rPr kumimoji="0" lang="en-US" sz="1400" b="0" i="1" u="none" strike="noStrike" kern="1200" cap="none" spc="0" normalizeH="0" baseline="0" noProof="0">
                <a:ln>
                  <a:noFill/>
                </a:ln>
                <a:solidFill>
                  <a:srgbClr val="FFFFFF">
                    <a:lumMod val="50000"/>
                  </a:srgbClr>
                </a:solidFill>
                <a:effectLst/>
                <a:uLnTx/>
                <a:uFillTx/>
                <a:latin typeface="FiraGO"/>
                <a:ea typeface="+mn-ea"/>
                <a:cs typeface="+mn-cs"/>
              </a:rPr>
              <a:t>mark violation as </a:t>
            </a:r>
          </a:p>
          <a:p>
            <a:pPr marL="0" marR="0" lvl="0" indent="0" algn="ctr" defTabSz="457200" rtl="0" eaLnBrk="1" fontAlgn="auto" latinLnBrk="0" hangingPunct="1">
              <a:lnSpc>
                <a:spcPct val="120000"/>
              </a:lnSpc>
              <a:spcBef>
                <a:spcPts val="0"/>
              </a:spcBef>
              <a:spcAft>
                <a:spcPts val="0"/>
              </a:spcAft>
              <a:buClrTx/>
              <a:buSzTx/>
              <a:buFontTx/>
              <a:buNone/>
              <a:tabLst/>
              <a:defRPr/>
            </a:pPr>
            <a:r>
              <a:rPr kumimoji="0" lang="en-US" sz="1400" b="0" i="1" u="none" strike="noStrike" kern="1200" cap="none" spc="0" normalizeH="0" baseline="0" noProof="0">
                <a:ln>
                  <a:noFill/>
                </a:ln>
                <a:solidFill>
                  <a:srgbClr val="FFFFFF">
                    <a:lumMod val="50000"/>
                  </a:srgbClr>
                </a:solidFill>
                <a:effectLst/>
                <a:uLnTx/>
                <a:uFillTx/>
                <a:latin typeface="FiraGO"/>
                <a:ea typeface="+mn-ea"/>
                <a:cs typeface="+mn-cs"/>
              </a:rPr>
              <a:t>‘Legitimate Exception’ in the Validations dataset</a:t>
            </a:r>
          </a:p>
        </p:txBody>
      </p:sp>
      <p:sp>
        <p:nvSpPr>
          <p:cNvPr id="15" name="Arrow: Down 14">
            <a:extLst>
              <a:ext uri="{FF2B5EF4-FFF2-40B4-BE49-F238E27FC236}">
                <a16:creationId xmlns:a16="http://schemas.microsoft.com/office/drawing/2014/main" id="{B984A31E-1C8B-E4C6-616C-28739AEC1C04}"/>
              </a:ext>
            </a:extLst>
          </p:cNvPr>
          <p:cNvSpPr/>
          <p:nvPr/>
        </p:nvSpPr>
        <p:spPr bwMode="gray">
          <a:xfrm>
            <a:off x="1703266" y="3619357"/>
            <a:ext cx="1772005" cy="321647"/>
          </a:xfrm>
          <a:prstGeom prst="downArrow">
            <a:avLst/>
          </a:prstGeom>
          <a:gradFill>
            <a:gsLst>
              <a:gs pos="0">
                <a:srgbClr val="5FDBD8">
                  <a:alpha val="32000"/>
                </a:srgbClr>
              </a:gs>
              <a:gs pos="100000">
                <a:srgbClr val="B17FFD"/>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FiraGO"/>
              <a:ea typeface="+mn-ea"/>
              <a:cs typeface="+mn-cs"/>
            </a:endParaRPr>
          </a:p>
        </p:txBody>
      </p:sp>
      <p:pic>
        <p:nvPicPr>
          <p:cNvPr id="3" name="Picture 2">
            <a:extLst>
              <a:ext uri="{FF2B5EF4-FFF2-40B4-BE49-F238E27FC236}">
                <a16:creationId xmlns:a16="http://schemas.microsoft.com/office/drawing/2014/main" id="{760219A5-87A5-883C-852D-3D4A6B6EF385}"/>
              </a:ext>
            </a:extLst>
          </p:cNvPr>
          <p:cNvPicPr>
            <a:picLocks noChangeAspect="1"/>
          </p:cNvPicPr>
          <p:nvPr/>
        </p:nvPicPr>
        <p:blipFill>
          <a:blip r:embed="rId2" cstate="print">
            <a:extLst>
              <a:ext uri="{28A0092B-C50C-407E-A947-70E740481C1C}">
                <a14:useLocalDpi xmlns:a14="http://schemas.microsoft.com/office/drawing/2010/main" val="0"/>
              </a:ext>
            </a:extLst>
          </a:blip>
          <a:srcRect l="4" r="4"/>
          <a:stretch/>
        </p:blipFill>
        <p:spPr>
          <a:xfrm>
            <a:off x="6062038" y="1361265"/>
            <a:ext cx="4524145" cy="2291662"/>
          </a:xfrm>
          <a:prstGeom prst="roundRect">
            <a:avLst>
              <a:gd name="adj" fmla="val 2913"/>
            </a:avLst>
          </a:prstGeom>
          <a:ln w="6350">
            <a:gradFill>
              <a:gsLst>
                <a:gs pos="0">
                  <a:schemeClr val="accent6"/>
                </a:gs>
                <a:gs pos="96000">
                  <a:schemeClr val="tx2"/>
                </a:gs>
              </a:gsLst>
              <a:lin ang="19800000" scaled="0"/>
            </a:gradFill>
          </a:ln>
        </p:spPr>
      </p:pic>
      <p:pic>
        <p:nvPicPr>
          <p:cNvPr id="9" name="Picture 8">
            <a:extLst>
              <a:ext uri="{FF2B5EF4-FFF2-40B4-BE49-F238E27FC236}">
                <a16:creationId xmlns:a16="http://schemas.microsoft.com/office/drawing/2014/main" id="{5ECAB737-C9B4-6327-40EE-8E78B7A6E685}"/>
              </a:ext>
            </a:extLst>
          </p:cNvPr>
          <p:cNvPicPr>
            <a:picLocks noChangeAspect="1"/>
          </p:cNvPicPr>
          <p:nvPr/>
        </p:nvPicPr>
        <p:blipFill>
          <a:blip r:embed="rId3" cstate="print">
            <a:extLst>
              <a:ext uri="{28A0092B-C50C-407E-A947-70E740481C1C}">
                <a14:useLocalDpi xmlns:a14="http://schemas.microsoft.com/office/drawing/2010/main" val="0"/>
              </a:ext>
            </a:extLst>
          </a:blip>
          <a:srcRect t="6332" b="6332"/>
          <a:stretch/>
        </p:blipFill>
        <p:spPr>
          <a:xfrm>
            <a:off x="6251573" y="4528937"/>
            <a:ext cx="3146466" cy="1593812"/>
          </a:xfrm>
          <a:prstGeom prst="roundRect">
            <a:avLst>
              <a:gd name="adj" fmla="val 2913"/>
            </a:avLst>
          </a:prstGeom>
          <a:ln w="6350">
            <a:gradFill>
              <a:gsLst>
                <a:gs pos="0">
                  <a:schemeClr val="accent6"/>
                </a:gs>
                <a:gs pos="96000">
                  <a:schemeClr val="tx2"/>
                </a:gs>
              </a:gsLst>
              <a:lin ang="19800000" scaled="0"/>
            </a:gradFill>
          </a:ln>
        </p:spPr>
      </p:pic>
      <p:cxnSp>
        <p:nvCxnSpPr>
          <p:cNvPr id="13" name="Straight Arrow Connector 12">
            <a:extLst>
              <a:ext uri="{FF2B5EF4-FFF2-40B4-BE49-F238E27FC236}">
                <a16:creationId xmlns:a16="http://schemas.microsoft.com/office/drawing/2014/main" id="{FB3CD6E6-114A-AD09-B113-839DC74504D3}"/>
              </a:ext>
            </a:extLst>
          </p:cNvPr>
          <p:cNvCxnSpPr>
            <a:cxnSpLocks/>
          </p:cNvCxnSpPr>
          <p:nvPr/>
        </p:nvCxnSpPr>
        <p:spPr bwMode="gray">
          <a:xfrm flipH="1">
            <a:off x="6979920" y="2253232"/>
            <a:ext cx="1458686" cy="2275705"/>
          </a:xfrm>
          <a:prstGeom prst="straightConnector1">
            <a:avLst/>
          </a:prstGeom>
          <a:ln w="38100">
            <a:solidFill>
              <a:srgbClr val="FF0000"/>
            </a:solidFill>
            <a:prstDash val="dash"/>
            <a:headEnd type="oval" w="sm" len="sm"/>
            <a:tailEnd type="triangle" w="med" len="med"/>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17A028FA-BA14-D4D4-62BE-39599D8EFC11}"/>
              </a:ext>
            </a:extLst>
          </p:cNvPr>
          <p:cNvPicPr>
            <a:picLocks noChangeAspect="1"/>
          </p:cNvPicPr>
          <p:nvPr/>
        </p:nvPicPr>
        <p:blipFill>
          <a:blip r:embed="rId4"/>
          <a:srcRect l="28614" r="80"/>
          <a:stretch/>
        </p:blipFill>
        <p:spPr>
          <a:xfrm>
            <a:off x="9709183" y="3672980"/>
            <a:ext cx="1608331" cy="1379809"/>
          </a:xfrm>
          <a:prstGeom prst="roundRect">
            <a:avLst>
              <a:gd name="adj" fmla="val 2913"/>
            </a:avLst>
          </a:prstGeom>
          <a:ln w="6350">
            <a:gradFill>
              <a:gsLst>
                <a:gs pos="0">
                  <a:schemeClr val="accent6"/>
                </a:gs>
                <a:gs pos="96000">
                  <a:schemeClr val="tx2"/>
                </a:gs>
              </a:gsLst>
              <a:lin ang="19800000" scaled="0"/>
            </a:gradFill>
          </a:ln>
        </p:spPr>
      </p:pic>
      <p:cxnSp>
        <p:nvCxnSpPr>
          <p:cNvPr id="19" name="Straight Arrow Connector 20">
            <a:extLst>
              <a:ext uri="{FF2B5EF4-FFF2-40B4-BE49-F238E27FC236}">
                <a16:creationId xmlns:a16="http://schemas.microsoft.com/office/drawing/2014/main" id="{8B836CC7-59B5-2313-6BCE-B319F4292E0C}"/>
              </a:ext>
            </a:extLst>
          </p:cNvPr>
          <p:cNvCxnSpPr>
            <a:cxnSpLocks/>
            <a:stCxn id="22" idx="2"/>
            <a:endCxn id="20" idx="2"/>
          </p:cNvCxnSpPr>
          <p:nvPr/>
        </p:nvCxnSpPr>
        <p:spPr bwMode="gray">
          <a:xfrm rot="10800000" flipV="1">
            <a:off x="9994369" y="2792910"/>
            <a:ext cx="139700" cy="1397174"/>
          </a:xfrm>
          <a:prstGeom prst="curvedConnector3">
            <a:avLst>
              <a:gd name="adj1" fmla="val 263636"/>
            </a:avLst>
          </a:prstGeom>
          <a:ln w="19050">
            <a:solidFill>
              <a:srgbClr val="FF0000"/>
            </a:solidFill>
            <a:prstDash val="dash"/>
            <a:headEnd type="none" w="sm" len="sm"/>
            <a:tailEnd type="triangle" w="sm" len="med"/>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C179000D-B142-C9E3-936A-66CDE44902BA}"/>
              </a:ext>
            </a:extLst>
          </p:cNvPr>
          <p:cNvSpPr/>
          <p:nvPr/>
        </p:nvSpPr>
        <p:spPr bwMode="gray">
          <a:xfrm>
            <a:off x="9994369" y="4159241"/>
            <a:ext cx="65314" cy="61686"/>
          </a:xfrm>
          <a:prstGeom prst="ellipse">
            <a:avLst/>
          </a:prstGeom>
          <a:solidFill>
            <a:srgbClr val="7030A0">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err="1"/>
          </a:p>
        </p:txBody>
      </p:sp>
      <p:sp>
        <p:nvSpPr>
          <p:cNvPr id="22" name="Oval 21">
            <a:extLst>
              <a:ext uri="{FF2B5EF4-FFF2-40B4-BE49-F238E27FC236}">
                <a16:creationId xmlns:a16="http://schemas.microsoft.com/office/drawing/2014/main" id="{B5BEB0D6-B4BF-8188-FEA5-DBBFBC596829}"/>
              </a:ext>
            </a:extLst>
          </p:cNvPr>
          <p:cNvSpPr/>
          <p:nvPr/>
        </p:nvSpPr>
        <p:spPr bwMode="gray">
          <a:xfrm>
            <a:off x="10134069" y="2762067"/>
            <a:ext cx="65314" cy="61686"/>
          </a:xfrm>
          <a:prstGeom prst="ellipse">
            <a:avLst/>
          </a:prstGeom>
          <a:solidFill>
            <a:srgbClr val="7030A0">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err="1"/>
          </a:p>
        </p:txBody>
      </p:sp>
      <p:sp>
        <p:nvSpPr>
          <p:cNvPr id="30" name="TextBox 29">
            <a:extLst>
              <a:ext uri="{FF2B5EF4-FFF2-40B4-BE49-F238E27FC236}">
                <a16:creationId xmlns:a16="http://schemas.microsoft.com/office/drawing/2014/main" id="{66ACAD2F-71AE-521D-F7EF-A4F722D2E0A1}"/>
              </a:ext>
            </a:extLst>
          </p:cNvPr>
          <p:cNvSpPr txBox="1"/>
          <p:nvPr/>
        </p:nvSpPr>
        <p:spPr bwMode="gray">
          <a:xfrm>
            <a:off x="9709182" y="5011272"/>
            <a:ext cx="1608331" cy="230832"/>
          </a:xfrm>
          <a:prstGeom prst="rect">
            <a:avLst/>
          </a:prstGeom>
          <a:noFill/>
          <a:ln w="1270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a:ln>
                  <a:noFill/>
                </a:ln>
                <a:solidFill>
                  <a:srgbClr val="526586"/>
                </a:solidFill>
                <a:effectLst/>
                <a:uLnTx/>
                <a:uFillTx/>
                <a:latin typeface="FiraGO"/>
                <a:ea typeface="+mn-ea"/>
                <a:cs typeface="+mn-cs"/>
              </a:rPr>
              <a:t>POI Facility Type Codes</a:t>
            </a:r>
          </a:p>
        </p:txBody>
      </p:sp>
    </p:spTree>
    <p:extLst>
      <p:ext uri="{BB962C8B-B14F-4D97-AF65-F5344CB8AC3E}">
        <p14:creationId xmlns:p14="http://schemas.microsoft.com/office/powerpoint/2010/main" val="3923334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8" name="Title 1">
            <a:extLst>
              <a:ext uri="{FF2B5EF4-FFF2-40B4-BE49-F238E27FC236}">
                <a16:creationId xmlns:a16="http://schemas.microsoft.com/office/drawing/2014/main" id="{33F87DC1-56C5-7F0A-FFFC-11D422ECA271}"/>
              </a:ext>
            </a:extLst>
          </p:cNvPr>
          <p:cNvSpPr>
            <a:spLocks noGrp="1"/>
          </p:cNvSpPr>
          <p:nvPr>
            <p:ph type="title"/>
          </p:nvPr>
        </p:nvSpPr>
        <p:spPr>
          <a:xfrm>
            <a:off x="290031" y="898499"/>
            <a:ext cx="4485861" cy="1088136"/>
          </a:xfrm>
          <a:noFill/>
          <a:ln>
            <a:noFill/>
          </a:ln>
        </p:spPr>
        <p:txBody>
          <a:bodyPr anchor="b">
            <a:noAutofit/>
          </a:bodyPr>
          <a:lstStyle/>
          <a:p>
            <a:r>
              <a:rPr lang="en-US" sz="4000" b="1">
                <a:effectLst>
                  <a:outerShdw blurRad="38100" dist="38100" dir="2700000" algn="tl">
                    <a:srgbClr val="000000">
                      <a:alpha val="43137"/>
                    </a:srgbClr>
                  </a:outerShdw>
                </a:effectLst>
              </a:rPr>
              <a:t>Dataset Characteristics</a:t>
            </a:r>
          </a:p>
        </p:txBody>
      </p:sp>
      <p:sp>
        <p:nvSpPr>
          <p:cNvPr id="141" name="Content Placeholder 10">
            <a:extLst>
              <a:ext uri="{FF2B5EF4-FFF2-40B4-BE49-F238E27FC236}">
                <a16:creationId xmlns:a16="http://schemas.microsoft.com/office/drawing/2014/main" id="{6B211975-605A-754A-B7B3-DD0F27C8F389}"/>
              </a:ext>
            </a:extLst>
          </p:cNvPr>
          <p:cNvSpPr>
            <a:spLocks noGrp="1"/>
          </p:cNvSpPr>
          <p:nvPr>
            <p:ph idx="1"/>
          </p:nvPr>
        </p:nvSpPr>
        <p:spPr>
          <a:xfrm>
            <a:off x="287002" y="2139753"/>
            <a:ext cx="6324110" cy="4572149"/>
          </a:xfrm>
        </p:spPr>
        <p:txBody>
          <a:bodyPr anchor="t">
            <a:normAutofit/>
          </a:bodyPr>
          <a:lstStyle/>
          <a:p>
            <a:r>
              <a:rPr lang="en-US" sz="2200" b="0"/>
              <a:t>The provided data includes the Street Network and Places of Interest in parts of Mexico City and surrounding area. It also includes </a:t>
            </a:r>
            <a:r>
              <a:rPr lang="en-US" sz="2200" i="1">
                <a:solidFill>
                  <a:srgbClr val="8D6BAE"/>
                </a:solidFill>
              </a:rPr>
              <a:t>hidden errors…</a:t>
            </a:r>
          </a:p>
          <a:p>
            <a:endParaRPr lang="en-US" sz="1100" b="0"/>
          </a:p>
          <a:p>
            <a:r>
              <a:rPr lang="en-US" sz="2200"/>
              <a:t>Included: </a:t>
            </a:r>
          </a:p>
          <a:p>
            <a:pPr marL="342900" indent="-342900">
              <a:buFont typeface="Arial" panose="020B0604020202020204" pitchFamily="34" charset="0"/>
              <a:buChar char="•"/>
            </a:pPr>
            <a:r>
              <a:rPr lang="en-US" sz="2000" b="0">
                <a:ea typeface="+mn-lt"/>
                <a:cs typeface="+mn-lt"/>
              </a:rPr>
              <a:t>Road Network Dataset (geometry, street type etc.)</a:t>
            </a:r>
          </a:p>
          <a:p>
            <a:pPr marL="342900" indent="-342900">
              <a:buFont typeface="Arial" panose="020B0604020202020204" pitchFamily="34" charset="0"/>
              <a:buChar char="•"/>
            </a:pPr>
            <a:r>
              <a:rPr lang="en-US" sz="2000" b="0">
                <a:ea typeface="+mn-lt"/>
                <a:cs typeface="+mn-lt"/>
              </a:rPr>
              <a:t>Points of Interest Dataset (restaurants, banks etc.)</a:t>
            </a:r>
          </a:p>
          <a:p>
            <a:pPr marL="342900" indent="-342900">
              <a:buFont typeface="Arial" panose="020B0604020202020204" pitchFamily="34" charset="0"/>
              <a:buChar char="•"/>
            </a:pPr>
            <a:r>
              <a:rPr lang="en-US" sz="2000" b="0">
                <a:ea typeface="+mn-lt"/>
                <a:cs typeface="+mn-lt"/>
              </a:rPr>
              <a:t>Satellite Imagery </a:t>
            </a:r>
            <a:r>
              <a:rPr lang="en-US" b="0" i="1">
                <a:solidFill>
                  <a:schemeClr val="tx1">
                    <a:lumMod val="60000"/>
                    <a:lumOff val="40000"/>
                  </a:schemeClr>
                </a:solidFill>
                <a:ea typeface="+mn-lt"/>
                <a:cs typeface="+mn-lt"/>
              </a:rPr>
              <a:t>(through the HERE REST APIs)</a:t>
            </a:r>
          </a:p>
          <a:p>
            <a:pPr marL="0" marR="0" lvl="0" indent="0" algn="l" defTabSz="914126" rtl="0" eaLnBrk="1" fontAlgn="auto" latinLnBrk="0" hangingPunct="1">
              <a:lnSpc>
                <a:spcPct val="120000"/>
              </a:lnSpc>
              <a:spcBef>
                <a:spcPts val="300"/>
              </a:spcBef>
              <a:spcAft>
                <a:spcPts val="0"/>
              </a:spcAft>
              <a:buClrTx/>
              <a:buSzTx/>
              <a:buFont typeface="Arial" panose="020B0604020202020204" pitchFamily="34" charset="0"/>
              <a:buNone/>
              <a:tabLst/>
              <a:defRPr/>
            </a:pPr>
            <a:r>
              <a:rPr kumimoji="0" lang="en-US" sz="2200" b="1" i="0" u="none" strike="noStrike" kern="1200" cap="none" spc="0" normalizeH="0" baseline="0" noProof="0">
                <a:ln>
                  <a:noFill/>
                </a:ln>
                <a:solidFill>
                  <a:srgbClr val="383C45"/>
                </a:solidFill>
                <a:effectLst/>
                <a:uLnTx/>
                <a:uFillTx/>
                <a:latin typeface="FiraGO"/>
                <a:ea typeface="+mn-ea"/>
                <a:cs typeface="+mn-cs"/>
              </a:rPr>
              <a:t>Allowed: </a:t>
            </a:r>
          </a:p>
          <a:p>
            <a:pPr marL="342900" indent="-342900">
              <a:buFont typeface="Arial" panose="020B0604020202020204" pitchFamily="34" charset="0"/>
              <a:buChar char="•"/>
            </a:pPr>
            <a:r>
              <a:rPr lang="en-US" sz="2000" b="0">
                <a:ea typeface="+mn-lt"/>
                <a:cs typeface="+mn-lt"/>
              </a:rPr>
              <a:t>Open-source data </a:t>
            </a:r>
            <a:r>
              <a:rPr lang="en-US" b="0">
                <a:solidFill>
                  <a:schemeClr val="tx1">
                    <a:lumMod val="60000"/>
                    <a:lumOff val="40000"/>
                  </a:schemeClr>
                </a:solidFill>
                <a:ea typeface="+mn-lt"/>
                <a:cs typeface="+mn-lt"/>
              </a:rPr>
              <a:t>(as reference, not as sole data source)</a:t>
            </a:r>
            <a:endParaRPr lang="en-US" sz="2000" b="0">
              <a:solidFill>
                <a:schemeClr val="tx1">
                  <a:lumMod val="60000"/>
                  <a:lumOff val="40000"/>
                </a:schemeClr>
              </a:solidFill>
              <a:ea typeface="+mn-lt"/>
              <a:cs typeface="+mn-lt"/>
            </a:endParaRPr>
          </a:p>
          <a:p>
            <a:pPr lvl="1"/>
            <a:endParaRPr lang="en-US"/>
          </a:p>
          <a:p>
            <a:pPr lvl="1"/>
            <a:endParaRPr lang="en-US"/>
          </a:p>
          <a:p>
            <a:endParaRPr lang="en-US" sz="1800"/>
          </a:p>
        </p:txBody>
      </p:sp>
      <p:sp>
        <p:nvSpPr>
          <p:cNvPr id="22" name="Rectangle 21">
            <a:extLst>
              <a:ext uri="{FF2B5EF4-FFF2-40B4-BE49-F238E27FC236}">
                <a16:creationId xmlns:a16="http://schemas.microsoft.com/office/drawing/2014/main" id="{BDAC058B-9B12-3B62-39F8-442C07515D6C}"/>
              </a:ext>
            </a:extLst>
          </p:cNvPr>
          <p:cNvSpPr/>
          <p:nvPr/>
        </p:nvSpPr>
        <p:spPr>
          <a:xfrm>
            <a:off x="1" y="474807"/>
            <a:ext cx="5915890" cy="290610"/>
          </a:xfrm>
          <a:prstGeom prst="rect">
            <a:avLst/>
          </a:prstGeom>
          <a:gradFill>
            <a:gsLst>
              <a:gs pos="0">
                <a:srgbClr val="5FDBD8"/>
              </a:gs>
              <a:gs pos="100000">
                <a:srgbClr val="B17FFD"/>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iraGO"/>
              <a:ea typeface="+mn-ea"/>
              <a:cs typeface="+mn-cs"/>
            </a:endParaRPr>
          </a:p>
        </p:txBody>
      </p:sp>
      <p:pic>
        <p:nvPicPr>
          <p:cNvPr id="7" name="Content Placeholder 6">
            <a:extLst>
              <a:ext uri="{FF2B5EF4-FFF2-40B4-BE49-F238E27FC236}">
                <a16:creationId xmlns:a16="http://schemas.microsoft.com/office/drawing/2014/main" id="{16320F89-54F1-1F64-3B49-99E01D7EBF93}"/>
              </a:ext>
            </a:extLst>
          </p:cNvPr>
          <p:cNvPicPr>
            <a:picLocks noChangeAspect="1"/>
          </p:cNvPicPr>
          <p:nvPr/>
        </p:nvPicPr>
        <p:blipFill>
          <a:blip r:embed="rId2" cstate="print">
            <a:extLst>
              <a:ext uri="{28A0092B-C50C-407E-A947-70E740481C1C}">
                <a14:useLocalDpi xmlns:a14="http://schemas.microsoft.com/office/drawing/2010/main" val="0"/>
              </a:ext>
            </a:extLst>
          </a:blip>
          <a:srcRect l="30575" r="30575"/>
          <a:stretch/>
        </p:blipFill>
        <p:spPr>
          <a:xfrm>
            <a:off x="6793992" y="10"/>
            <a:ext cx="539800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3554209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1578F8-8938-207D-711B-4C130E02B2F6}"/>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AAADB26A-A406-BE83-D073-6D71A74FB664}"/>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C574C4-156B-4E41-8FA7-69498F84F57A}" type="datetime1">
              <a:rPr kumimoji="0" lang="en-US" sz="800" b="0" i="0" u="none" strike="noStrike" kern="1200" cap="none" spc="0" normalizeH="0" baseline="0" noProof="0" smtClean="0">
                <a:ln>
                  <a:noFill/>
                </a:ln>
                <a:solidFill>
                  <a:srgbClr val="383C45"/>
                </a:solidFill>
                <a:effectLst/>
                <a:uLnTx/>
                <a:uFillTx/>
                <a:latin typeface="FiraG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5/17/2025</a:t>
            </a:fld>
            <a:endParaRPr kumimoji="0" lang="en-US" sz="800" b="0" i="0" u="none" strike="noStrike" kern="1200" cap="none" spc="0" normalizeH="0" baseline="0" noProof="0">
              <a:ln>
                <a:noFill/>
              </a:ln>
              <a:solidFill>
                <a:srgbClr val="383C45"/>
              </a:solidFill>
              <a:effectLst/>
              <a:uLnTx/>
              <a:uFillTx/>
              <a:latin typeface="FiraGO"/>
              <a:ea typeface="+mn-ea"/>
              <a:cs typeface="+mn-cs"/>
            </a:endParaRPr>
          </a:p>
        </p:txBody>
      </p:sp>
      <p:sp>
        <p:nvSpPr>
          <p:cNvPr id="5" name="Footer Placeholder 4">
            <a:extLst>
              <a:ext uri="{FF2B5EF4-FFF2-40B4-BE49-F238E27FC236}">
                <a16:creationId xmlns:a16="http://schemas.microsoft.com/office/drawing/2014/main" id="{536C1A86-AF02-1C8C-6957-9C8002D61DA6}"/>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383C45"/>
              </a:solidFill>
              <a:effectLst/>
              <a:uLnTx/>
              <a:uFillTx/>
              <a:latin typeface="FiraGO"/>
              <a:ea typeface="+mn-ea"/>
              <a:cs typeface="+mn-cs"/>
            </a:endParaRPr>
          </a:p>
        </p:txBody>
      </p:sp>
      <p:sp>
        <p:nvSpPr>
          <p:cNvPr id="6" name="Slide Number Placeholder 5">
            <a:extLst>
              <a:ext uri="{FF2B5EF4-FFF2-40B4-BE49-F238E27FC236}">
                <a16:creationId xmlns:a16="http://schemas.microsoft.com/office/drawing/2014/main" id="{EA26D7FD-F162-BC28-F1F5-B7483BF6473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841C2BF-A2CE-402F-853E-5C47DE1E432A}" type="slidenum">
              <a:rPr kumimoji="0" lang="en-US" sz="800" b="0" i="0" u="none" strike="noStrike" kern="1200" cap="none" spc="0" normalizeH="0" baseline="0" noProof="0" smtClean="0">
                <a:ln>
                  <a:noFill/>
                </a:ln>
                <a:solidFill>
                  <a:srgbClr val="383C45"/>
                </a:solidFill>
                <a:effectLst/>
                <a:uLnTx/>
                <a:uFillTx/>
                <a:latin typeface="FiraGO"/>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US" sz="800" b="0" i="0" u="none" strike="noStrike" kern="1200" cap="none" spc="0" normalizeH="0" baseline="0" noProof="0">
              <a:ln>
                <a:noFill/>
              </a:ln>
              <a:solidFill>
                <a:srgbClr val="383C45"/>
              </a:solidFill>
              <a:effectLst/>
              <a:uLnTx/>
              <a:uFillTx/>
              <a:latin typeface="FiraGO"/>
              <a:ea typeface="+mn-ea"/>
              <a:cs typeface="+mn-cs"/>
            </a:endParaRPr>
          </a:p>
        </p:txBody>
      </p:sp>
      <p:sp>
        <p:nvSpPr>
          <p:cNvPr id="7" name="Title 1">
            <a:extLst>
              <a:ext uri="{FF2B5EF4-FFF2-40B4-BE49-F238E27FC236}">
                <a16:creationId xmlns:a16="http://schemas.microsoft.com/office/drawing/2014/main" id="{872A16AC-BDDB-A973-431A-8F55FE2D9CEE}"/>
              </a:ext>
            </a:extLst>
          </p:cNvPr>
          <p:cNvSpPr>
            <a:spLocks noGrp="1"/>
          </p:cNvSpPr>
          <p:nvPr>
            <p:ph type="title"/>
          </p:nvPr>
        </p:nvSpPr>
        <p:spPr>
          <a:xfrm>
            <a:off x="520822" y="371880"/>
            <a:ext cx="10989950" cy="627095"/>
          </a:xfrm>
        </p:spPr>
        <p:txBody>
          <a:bodyPr/>
          <a:lstStyle/>
          <a:p>
            <a:r>
              <a:rPr lang="en-US" sz="4000">
                <a:gradFill>
                  <a:gsLst>
                    <a:gs pos="0">
                      <a:srgbClr val="9FACD3"/>
                    </a:gs>
                    <a:gs pos="96000">
                      <a:srgbClr val="48DAD0"/>
                    </a:gs>
                  </a:gsLst>
                  <a:lin ang="19800000" scaled="0"/>
                </a:gradFill>
              </a:rPr>
              <a:t>The Datasets</a:t>
            </a:r>
          </a:p>
        </p:txBody>
      </p:sp>
      <p:sp>
        <p:nvSpPr>
          <p:cNvPr id="2" name="Subtitle 7">
            <a:extLst>
              <a:ext uri="{FF2B5EF4-FFF2-40B4-BE49-F238E27FC236}">
                <a16:creationId xmlns:a16="http://schemas.microsoft.com/office/drawing/2014/main" id="{9C389B2C-20E1-BB8E-6CFD-5D35F9E7350C}"/>
              </a:ext>
            </a:extLst>
          </p:cNvPr>
          <p:cNvSpPr txBox="1">
            <a:spLocks/>
          </p:cNvSpPr>
          <p:nvPr/>
        </p:nvSpPr>
        <p:spPr bwMode="gray">
          <a:xfrm>
            <a:off x="609759" y="952599"/>
            <a:ext cx="10986461" cy="291600"/>
          </a:xfrm>
          <a:prstGeom prst="rect">
            <a:avLst/>
          </a:prstGeom>
        </p:spPr>
        <p:txBody>
          <a:bodyPr vert="horz" lIns="0" tIns="0" rIns="0" bIns="0" rtlCol="0" anchor="t">
            <a:noAutofit/>
          </a:bodyPr>
          <a:lstStyle>
            <a:lvl1pPr marL="0" indent="0" algn="l" defTabSz="914126" rtl="0" eaLnBrk="1" latinLnBrk="0" hangingPunct="1">
              <a:lnSpc>
                <a:spcPct val="120000"/>
              </a:lnSpc>
              <a:spcBef>
                <a:spcPts val="300"/>
              </a:spcBef>
              <a:buFont typeface="Arial" panose="020B0604020202020204" pitchFamily="34" charset="0"/>
              <a:buNone/>
              <a:defRPr sz="1600" b="1" kern="1200">
                <a:solidFill>
                  <a:schemeClr val="tx1"/>
                </a:solidFill>
                <a:latin typeface="+mj-lt"/>
                <a:ea typeface="+mn-ea"/>
                <a:cs typeface="+mn-cs"/>
              </a:defRPr>
            </a:lvl1pPr>
            <a:lvl2pPr marL="0" indent="0" algn="l" defTabSz="914126" rtl="0" eaLnBrk="1" latinLnBrk="0" hangingPunct="1">
              <a:lnSpc>
                <a:spcPct val="120000"/>
              </a:lnSpc>
              <a:spcBef>
                <a:spcPts val="300"/>
              </a:spcBef>
              <a:buFont typeface="Arial" panose="020B0604020202020204" pitchFamily="34" charset="0"/>
              <a:buNone/>
              <a:defRPr sz="1400" kern="1200">
                <a:solidFill>
                  <a:schemeClr val="tx1"/>
                </a:solidFill>
                <a:latin typeface="+mn-lt"/>
                <a:ea typeface="+mn-ea"/>
                <a:cs typeface="+mn-cs"/>
              </a:defRPr>
            </a:lvl2pPr>
            <a:lvl3pPr marL="144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3pPr>
            <a:lvl4pPr marL="288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4pPr>
            <a:lvl5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5pPr>
            <a:lvl6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6pPr>
            <a:lvl7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7pPr>
            <a:lvl8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8pPr>
            <a:lvl9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126" rtl="0" eaLnBrk="1" fontAlgn="auto" latinLnBrk="0" hangingPunct="1">
              <a:lnSpc>
                <a:spcPct val="120000"/>
              </a:lnSpc>
              <a:spcBef>
                <a:spcPts val="300"/>
              </a:spcBef>
              <a:spcAft>
                <a:spcPts val="0"/>
              </a:spcAft>
              <a:buClrTx/>
              <a:buSzTx/>
              <a:buFont typeface="Arial" panose="020B0604020202020204" pitchFamily="34" charset="0"/>
              <a:buNone/>
              <a:tabLst/>
              <a:defRPr/>
            </a:pPr>
            <a:r>
              <a:rPr kumimoji="0" lang="en-US" sz="1600" b="1" i="0" u="none" strike="noStrike" kern="1200" cap="none" spc="0" normalizeH="0" baseline="0" noProof="0">
                <a:ln>
                  <a:noFill/>
                </a:ln>
                <a:solidFill>
                  <a:srgbClr val="383C45"/>
                </a:solidFill>
                <a:effectLst/>
                <a:uLnTx/>
                <a:uFillTx/>
                <a:latin typeface="FiraGO"/>
                <a:ea typeface="+mn-ea"/>
                <a:cs typeface="+mn-cs"/>
              </a:rPr>
              <a:t>Street Network - Nav Dataset</a:t>
            </a:r>
          </a:p>
        </p:txBody>
      </p:sp>
      <p:cxnSp>
        <p:nvCxnSpPr>
          <p:cNvPr id="8" name="Straight Connector 7">
            <a:extLst>
              <a:ext uri="{FF2B5EF4-FFF2-40B4-BE49-F238E27FC236}">
                <a16:creationId xmlns:a16="http://schemas.microsoft.com/office/drawing/2014/main" id="{CAF5CEB8-9C15-09E9-7F66-BAAE61249B23}"/>
              </a:ext>
            </a:extLst>
          </p:cNvPr>
          <p:cNvCxnSpPr>
            <a:cxnSpLocks/>
          </p:cNvCxnSpPr>
          <p:nvPr/>
        </p:nvCxnSpPr>
        <p:spPr bwMode="gray">
          <a:xfrm flipV="1">
            <a:off x="5940428" y="1560314"/>
            <a:ext cx="0" cy="4185227"/>
          </a:xfrm>
          <a:prstGeom prst="line">
            <a:avLst/>
          </a:prstGeom>
          <a:ln w="25400">
            <a:gradFill>
              <a:gsLst>
                <a:gs pos="0">
                  <a:schemeClr val="accent6"/>
                </a:gs>
                <a:gs pos="96000">
                  <a:schemeClr val="tx2"/>
                </a:gs>
              </a:gsLst>
              <a:lin ang="19800000" scaled="0"/>
            </a:gradFill>
          </a:ln>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81B27DC4-FB8B-0AFD-EBE7-7E13B0F73E0B}"/>
              </a:ext>
            </a:extLst>
          </p:cNvPr>
          <p:cNvSpPr txBox="1">
            <a:spLocks/>
          </p:cNvSpPr>
          <p:nvPr/>
        </p:nvSpPr>
        <p:spPr bwMode="gray">
          <a:xfrm>
            <a:off x="283022" y="2253231"/>
            <a:ext cx="5476799" cy="3652169"/>
          </a:xfrm>
          <a:prstGeom prst="rect">
            <a:avLst/>
          </a:prstGeom>
        </p:spPr>
        <p:txBody>
          <a:bodyPr/>
          <a:lstStyle>
            <a:lvl1pPr marL="0" indent="0" algn="l" defTabSz="914126" rtl="0" eaLnBrk="1" latinLnBrk="0" hangingPunct="1">
              <a:lnSpc>
                <a:spcPct val="120000"/>
              </a:lnSpc>
              <a:spcBef>
                <a:spcPts val="300"/>
              </a:spcBef>
              <a:buFont typeface="Arial" panose="020B0604020202020204" pitchFamily="34" charset="0"/>
              <a:buNone/>
              <a:defRPr sz="1600" b="1" kern="1200">
                <a:solidFill>
                  <a:schemeClr val="tx1"/>
                </a:solidFill>
                <a:latin typeface="+mj-lt"/>
                <a:ea typeface="+mn-ea"/>
                <a:cs typeface="+mn-cs"/>
              </a:defRPr>
            </a:lvl1pPr>
            <a:lvl2pPr marL="0" indent="0" algn="l" defTabSz="914126" rtl="0" eaLnBrk="1" latinLnBrk="0" hangingPunct="1">
              <a:lnSpc>
                <a:spcPct val="120000"/>
              </a:lnSpc>
              <a:spcBef>
                <a:spcPts val="300"/>
              </a:spcBef>
              <a:buFont typeface="Arial" panose="020B0604020202020204" pitchFamily="34" charset="0"/>
              <a:buNone/>
              <a:defRPr sz="1400" kern="1200">
                <a:solidFill>
                  <a:schemeClr val="tx1"/>
                </a:solidFill>
                <a:latin typeface="+mn-lt"/>
                <a:ea typeface="+mn-ea"/>
                <a:cs typeface="+mn-cs"/>
              </a:defRPr>
            </a:lvl2pPr>
            <a:lvl3pPr marL="144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3pPr>
            <a:lvl4pPr marL="288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4pPr>
            <a:lvl5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5pPr>
            <a:lvl6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6pPr>
            <a:lvl7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7pPr>
            <a:lvl8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8pPr>
            <a:lvl9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126" rtl="0" eaLnBrk="1" fontAlgn="auto" latinLnBrk="0" hangingPunct="1">
              <a:lnSpc>
                <a:spcPct val="120000"/>
              </a:lnSpc>
              <a:spcBef>
                <a:spcPts val="300"/>
              </a:spcBef>
              <a:spcAft>
                <a:spcPts val="0"/>
              </a:spcAft>
              <a:buClrTx/>
              <a:buSzTx/>
              <a:buFont typeface="Arial" panose="020B0604020202020204" pitchFamily="34" charset="0"/>
              <a:buNone/>
              <a:tabLst/>
              <a:defRPr/>
            </a:pPr>
            <a:r>
              <a:rPr kumimoji="0" lang="en-US" sz="1600" b="1" i="0" u="none" strike="noStrike" kern="1200" cap="none" spc="0" normalizeH="0" baseline="0" noProof="0">
                <a:ln>
                  <a:noFill/>
                </a:ln>
                <a:solidFill>
                  <a:srgbClr val="383C45"/>
                </a:solidFill>
                <a:effectLst/>
                <a:uLnTx/>
                <a:uFillTx/>
                <a:latin typeface="FiraGO"/>
                <a:ea typeface="+mn-ea"/>
                <a:cs typeface="+mn-cs"/>
              </a:rPr>
              <a:t>Definition</a:t>
            </a:r>
          </a:p>
          <a:p>
            <a:pPr marL="285750" marR="0" lvl="0" indent="-285750" algn="l" defTabSz="914126" rtl="0" eaLnBrk="1" fontAlgn="auto" latinLnBrk="0" hangingPunct="1">
              <a:lnSpc>
                <a:spcPct val="120000"/>
              </a:lnSpc>
              <a:spcBef>
                <a:spcPts val="3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83C45"/>
                </a:solidFill>
                <a:effectLst/>
                <a:uLnTx/>
                <a:uFillTx/>
                <a:latin typeface="FiraGO"/>
                <a:ea typeface="+mn-ea"/>
                <a:cs typeface="+mn-cs"/>
              </a:rPr>
              <a:t>The </a:t>
            </a:r>
            <a:r>
              <a:rPr kumimoji="0" lang="en-US" sz="1600" i="0" u="none" strike="noStrike" kern="1200" cap="none" spc="0" normalizeH="0" baseline="0" noProof="0">
                <a:ln>
                  <a:noFill/>
                </a:ln>
                <a:solidFill>
                  <a:srgbClr val="383C45"/>
                </a:solidFill>
                <a:effectLst/>
                <a:uLnTx/>
                <a:uFillTx/>
                <a:latin typeface="FiraGO"/>
                <a:ea typeface="+mn-ea"/>
                <a:cs typeface="+mn-cs"/>
              </a:rPr>
              <a:t>Streets - Nav </a:t>
            </a:r>
            <a:r>
              <a:rPr kumimoji="0" lang="en-US" sz="1600" b="0" i="0" u="none" strike="noStrike" kern="1200" cap="none" spc="0" normalizeH="0" baseline="0" noProof="0">
                <a:ln>
                  <a:noFill/>
                </a:ln>
                <a:solidFill>
                  <a:srgbClr val="383C45"/>
                </a:solidFill>
                <a:effectLst/>
                <a:uLnTx/>
                <a:uFillTx/>
                <a:latin typeface="FiraGO"/>
                <a:ea typeface="+mn-ea"/>
                <a:cs typeface="+mn-cs"/>
              </a:rPr>
              <a:t>dataset contains all roads plus Road Network features related to navigation such as direction of travel, dividers, lane counts etc.</a:t>
            </a:r>
          </a:p>
          <a:p>
            <a:pPr marL="285750" marR="0" lvl="0" indent="-285750" algn="l" defTabSz="914126" rtl="0" eaLnBrk="1" fontAlgn="auto" latinLnBrk="0" hangingPunct="1">
              <a:lnSpc>
                <a:spcPct val="120000"/>
              </a:lnSpc>
              <a:spcBef>
                <a:spcPts val="300"/>
              </a:spcBef>
              <a:spcAft>
                <a:spcPts val="0"/>
              </a:spcAft>
              <a:buClrTx/>
              <a:buSzTx/>
              <a:buFont typeface="Arial" panose="020B0604020202020204" pitchFamily="34" charset="0"/>
              <a:buChar char="•"/>
              <a:tabLst/>
              <a:defRPr/>
            </a:pPr>
            <a:r>
              <a:rPr lang="en-US">
                <a:solidFill>
                  <a:srgbClr val="383C45"/>
                </a:solidFill>
                <a:latin typeface="FiraGO"/>
              </a:rPr>
              <a:t>Spatial Feature Type:</a:t>
            </a:r>
            <a:r>
              <a:rPr lang="en-US" b="0">
                <a:solidFill>
                  <a:srgbClr val="383C45"/>
                </a:solidFill>
                <a:latin typeface="FiraGO"/>
              </a:rPr>
              <a:t> </a:t>
            </a:r>
            <a:r>
              <a:rPr lang="en-US" b="0" err="1">
                <a:solidFill>
                  <a:srgbClr val="383C45"/>
                </a:solidFill>
                <a:latin typeface="FiraGO"/>
              </a:rPr>
              <a:t>LineString</a:t>
            </a:r>
            <a:endParaRPr kumimoji="0" lang="en-US" sz="1600" b="0" i="0" u="none" strike="noStrike" kern="1200" cap="none" spc="0" normalizeH="0" baseline="0" noProof="0">
              <a:ln>
                <a:noFill/>
              </a:ln>
              <a:solidFill>
                <a:srgbClr val="383C45"/>
              </a:solidFill>
              <a:effectLst/>
              <a:uLnTx/>
              <a:uFillTx/>
              <a:latin typeface="FiraGO"/>
              <a:ea typeface="+mn-ea"/>
              <a:cs typeface="+mn-cs"/>
            </a:endParaRPr>
          </a:p>
          <a:p>
            <a:pPr marL="285750" marR="0" lvl="0" indent="-285750" algn="l" defTabSz="914126" rtl="0" eaLnBrk="1" fontAlgn="auto" latinLnBrk="0" hangingPunct="1">
              <a:lnSpc>
                <a:spcPct val="120000"/>
              </a:lnSpc>
              <a:spcBef>
                <a:spcPts val="30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383C45"/>
              </a:solidFill>
              <a:effectLst/>
              <a:uLnTx/>
              <a:uFillTx/>
              <a:latin typeface="FiraGO"/>
              <a:ea typeface="+mn-ea"/>
              <a:cs typeface="+mn-cs"/>
            </a:endParaRPr>
          </a:p>
          <a:p>
            <a:pPr marL="0" marR="0" lvl="0" indent="0" algn="l" defTabSz="914126" rtl="0" eaLnBrk="1" fontAlgn="auto" latinLnBrk="0" hangingPunct="1">
              <a:lnSpc>
                <a:spcPct val="120000"/>
              </a:lnSpc>
              <a:spcBef>
                <a:spcPts val="300"/>
              </a:spcBef>
              <a:spcAft>
                <a:spcPts val="0"/>
              </a:spcAft>
              <a:buClrTx/>
              <a:buSzTx/>
              <a:buFont typeface="Arial" panose="020B0604020202020204" pitchFamily="34" charset="0"/>
              <a:buNone/>
              <a:tabLst/>
              <a:defRPr/>
            </a:pPr>
            <a:r>
              <a:rPr kumimoji="0" lang="en-US" sz="1600" b="1" i="0" u="none" strike="noStrike" kern="1200" cap="none" spc="0" normalizeH="0" baseline="0" noProof="0">
                <a:ln>
                  <a:noFill/>
                </a:ln>
                <a:solidFill>
                  <a:srgbClr val="383C45"/>
                </a:solidFill>
                <a:effectLst/>
                <a:uLnTx/>
                <a:uFillTx/>
                <a:latin typeface="FiraGO"/>
                <a:ea typeface="+mn-ea"/>
                <a:cs typeface="+mn-cs"/>
              </a:rPr>
              <a:t>Location</a:t>
            </a:r>
          </a:p>
          <a:p>
            <a:pPr marL="285750" marR="0" lvl="0" indent="-285750" algn="l" defTabSz="914126" rtl="0" eaLnBrk="1" fontAlgn="auto" latinLnBrk="0" hangingPunct="1">
              <a:lnSpc>
                <a:spcPct val="120000"/>
              </a:lnSpc>
              <a:spcBef>
                <a:spcPts val="300"/>
              </a:spcBef>
              <a:spcAft>
                <a:spcPts val="0"/>
              </a:spcAft>
              <a:buClrTx/>
              <a:buSzTx/>
              <a:buFont typeface="Arial" panose="020B0604020202020204" pitchFamily="34" charset="0"/>
              <a:buChar char="•"/>
              <a:tabLst/>
              <a:defRPr/>
            </a:pPr>
            <a:r>
              <a:rPr kumimoji="0" lang="en-US" sz="1600" b="0" i="0" u="none" strike="noStrike" kern="1200" cap="none" spc="0" normalizeH="0" baseline="0" noProof="0" err="1">
                <a:ln>
                  <a:noFill/>
                </a:ln>
                <a:solidFill>
                  <a:srgbClr val="383C45"/>
                </a:solidFill>
                <a:effectLst/>
                <a:uLnTx/>
                <a:uFillTx/>
                <a:latin typeface="FiraGO"/>
                <a:ea typeface="+mn-ea"/>
                <a:cs typeface="+mn-cs"/>
              </a:rPr>
              <a:t>Geojson</a:t>
            </a:r>
            <a:r>
              <a:rPr kumimoji="0" lang="en-US" sz="1600" b="0" i="0" u="none" strike="noStrike" kern="1200" cap="none" spc="0" normalizeH="0" baseline="0" noProof="0">
                <a:ln>
                  <a:noFill/>
                </a:ln>
                <a:solidFill>
                  <a:srgbClr val="383C45"/>
                </a:solidFill>
                <a:effectLst/>
                <a:uLnTx/>
                <a:uFillTx/>
                <a:latin typeface="FiraGO"/>
                <a:ea typeface="+mn-ea"/>
                <a:cs typeface="+mn-cs"/>
              </a:rPr>
              <a:t> files can be found in the ‘STREETS_NAV’ folder.</a:t>
            </a:r>
          </a:p>
          <a:p>
            <a:pPr marL="285750" marR="0" lvl="0" indent="-285750" algn="l" defTabSz="914126" rtl="0" eaLnBrk="1" fontAlgn="auto" latinLnBrk="0" hangingPunct="1">
              <a:lnSpc>
                <a:spcPct val="120000"/>
              </a:lnSpc>
              <a:spcBef>
                <a:spcPts val="300"/>
              </a:spcBef>
              <a:spcAft>
                <a:spcPts val="0"/>
              </a:spcAft>
              <a:buClrTx/>
              <a:buSzTx/>
              <a:buFont typeface="Arial" panose="020B0604020202020204" pitchFamily="34" charset="0"/>
              <a:buChar char="•"/>
              <a:tabLst/>
              <a:defRPr/>
            </a:pPr>
            <a:r>
              <a:rPr lang="en-US" b="0">
                <a:solidFill>
                  <a:srgbClr val="383C45"/>
                </a:solidFill>
                <a:latin typeface="FiraGO"/>
              </a:rPr>
              <a:t>Data is split into 20 separate files for convenience.</a:t>
            </a:r>
            <a:endParaRPr kumimoji="0" lang="en-US" sz="1600" b="0" i="0" u="none" strike="noStrike" kern="1200" cap="none" spc="0" normalizeH="0" baseline="0" noProof="0">
              <a:ln>
                <a:noFill/>
              </a:ln>
              <a:solidFill>
                <a:srgbClr val="383C45"/>
              </a:solidFill>
              <a:effectLst/>
              <a:uLnTx/>
              <a:uFillTx/>
              <a:latin typeface="FiraGO"/>
              <a:ea typeface="+mn-ea"/>
              <a:cs typeface="+mn-cs"/>
            </a:endParaRPr>
          </a:p>
        </p:txBody>
      </p:sp>
      <p:grpSp>
        <p:nvGrpSpPr>
          <p:cNvPr id="16" name="Group 15">
            <a:extLst>
              <a:ext uri="{FF2B5EF4-FFF2-40B4-BE49-F238E27FC236}">
                <a16:creationId xmlns:a16="http://schemas.microsoft.com/office/drawing/2014/main" id="{0056E4C8-5643-456A-F19A-5BF2EAE81EC2}"/>
              </a:ext>
            </a:extLst>
          </p:cNvPr>
          <p:cNvGrpSpPr/>
          <p:nvPr/>
        </p:nvGrpSpPr>
        <p:grpSpPr>
          <a:xfrm>
            <a:off x="6757346" y="442833"/>
            <a:ext cx="4507686" cy="2366542"/>
            <a:chOff x="6422694" y="446602"/>
            <a:chExt cx="4507686" cy="2366542"/>
          </a:xfrm>
        </p:grpSpPr>
        <p:pic>
          <p:nvPicPr>
            <p:cNvPr id="13" name="Picture 12">
              <a:extLst>
                <a:ext uri="{FF2B5EF4-FFF2-40B4-BE49-F238E27FC236}">
                  <a16:creationId xmlns:a16="http://schemas.microsoft.com/office/drawing/2014/main" id="{0200D15F-5A45-2814-3A3D-966078C74708}"/>
                </a:ext>
              </a:extLst>
            </p:cNvPr>
            <p:cNvPicPr>
              <a:picLocks noChangeAspect="1"/>
            </p:cNvPicPr>
            <p:nvPr/>
          </p:nvPicPr>
          <p:blipFill>
            <a:blip r:embed="rId2"/>
            <a:stretch>
              <a:fillRect/>
            </a:stretch>
          </p:blipFill>
          <p:spPr>
            <a:xfrm>
              <a:off x="6422694" y="446602"/>
              <a:ext cx="4507686" cy="2116101"/>
            </a:xfrm>
            <a:prstGeom prst="roundRect">
              <a:avLst>
                <a:gd name="adj" fmla="val 2913"/>
              </a:avLst>
            </a:prstGeom>
            <a:ln w="6350">
              <a:gradFill>
                <a:gsLst>
                  <a:gs pos="0">
                    <a:schemeClr val="accent6"/>
                  </a:gs>
                  <a:gs pos="96000">
                    <a:schemeClr val="tx2"/>
                  </a:gs>
                </a:gsLst>
                <a:lin ang="19800000" scaled="0"/>
              </a:gradFill>
            </a:ln>
          </p:spPr>
        </p:pic>
        <p:sp>
          <p:nvSpPr>
            <p:cNvPr id="15" name="TextBox 14">
              <a:extLst>
                <a:ext uri="{FF2B5EF4-FFF2-40B4-BE49-F238E27FC236}">
                  <a16:creationId xmlns:a16="http://schemas.microsoft.com/office/drawing/2014/main" id="{57E5B30C-5774-99D0-AB39-98C0A23CC8E2}"/>
                </a:ext>
              </a:extLst>
            </p:cNvPr>
            <p:cNvSpPr txBox="1"/>
            <p:nvPr/>
          </p:nvSpPr>
          <p:spPr bwMode="gray">
            <a:xfrm>
              <a:off x="6422694" y="2551534"/>
              <a:ext cx="4507677" cy="261610"/>
            </a:xfrm>
            <a:prstGeom prst="rect">
              <a:avLst/>
            </a:prstGeom>
            <a:noFill/>
            <a:ln w="1270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526586"/>
                  </a:solidFill>
                  <a:effectLst/>
                  <a:uLnTx/>
                  <a:uFillTx/>
                  <a:latin typeface="FiraGO"/>
                  <a:ea typeface="+mn-ea"/>
                  <a:cs typeface="+mn-cs"/>
                </a:rPr>
                <a:t>20 </a:t>
              </a:r>
              <a:r>
                <a:rPr lang="en-US" sz="1050" b="1">
                  <a:solidFill>
                    <a:srgbClr val="526586"/>
                  </a:solidFill>
                  <a:latin typeface="FiraGO"/>
                </a:rPr>
                <a:t>‘</a:t>
              </a:r>
              <a:r>
                <a:rPr kumimoji="0" lang="en-US" sz="1050" b="1" i="0" u="none" strike="noStrike" kern="1200" cap="none" spc="0" normalizeH="0" baseline="0" noProof="0">
                  <a:ln>
                    <a:noFill/>
                  </a:ln>
                  <a:solidFill>
                    <a:srgbClr val="526586"/>
                  </a:solidFill>
                  <a:effectLst/>
                  <a:uLnTx/>
                  <a:uFillTx/>
                  <a:latin typeface="FiraGO"/>
                  <a:ea typeface="+mn-ea"/>
                  <a:cs typeface="+mn-cs"/>
                </a:rPr>
                <a:t>tiles’ of Street Network Data</a:t>
              </a:r>
            </a:p>
          </p:txBody>
        </p:sp>
      </p:grpSp>
      <p:pic>
        <p:nvPicPr>
          <p:cNvPr id="18" name="Picture 17">
            <a:extLst>
              <a:ext uri="{FF2B5EF4-FFF2-40B4-BE49-F238E27FC236}">
                <a16:creationId xmlns:a16="http://schemas.microsoft.com/office/drawing/2014/main" id="{2564F4DB-8914-08C6-AA28-06D58FB46082}"/>
              </a:ext>
            </a:extLst>
          </p:cNvPr>
          <p:cNvPicPr>
            <a:picLocks noChangeAspect="1"/>
          </p:cNvPicPr>
          <p:nvPr/>
        </p:nvPicPr>
        <p:blipFill>
          <a:blip r:embed="rId3"/>
          <a:stretch>
            <a:fillRect/>
          </a:stretch>
        </p:blipFill>
        <p:spPr>
          <a:xfrm>
            <a:off x="7417022" y="3037648"/>
            <a:ext cx="3981554" cy="2707893"/>
          </a:xfrm>
          <a:prstGeom prst="roundRect">
            <a:avLst>
              <a:gd name="adj" fmla="val 2913"/>
            </a:avLst>
          </a:prstGeom>
          <a:ln w="6350">
            <a:gradFill>
              <a:gsLst>
                <a:gs pos="0">
                  <a:schemeClr val="accent6"/>
                </a:gs>
                <a:gs pos="96000">
                  <a:schemeClr val="tx2"/>
                </a:gs>
              </a:gsLst>
              <a:lin ang="19800000" scaled="0"/>
            </a:gradFill>
          </a:ln>
        </p:spPr>
      </p:pic>
      <p:sp>
        <p:nvSpPr>
          <p:cNvPr id="19" name="TextBox 18">
            <a:extLst>
              <a:ext uri="{FF2B5EF4-FFF2-40B4-BE49-F238E27FC236}">
                <a16:creationId xmlns:a16="http://schemas.microsoft.com/office/drawing/2014/main" id="{1F43F8AC-5592-18BF-A679-12D987A46035}"/>
              </a:ext>
            </a:extLst>
          </p:cNvPr>
          <p:cNvSpPr txBox="1"/>
          <p:nvPr/>
        </p:nvSpPr>
        <p:spPr bwMode="gray">
          <a:xfrm>
            <a:off x="7417022" y="5745541"/>
            <a:ext cx="3981550" cy="415498"/>
          </a:xfrm>
          <a:prstGeom prst="rect">
            <a:avLst/>
          </a:prstGeom>
          <a:noFill/>
          <a:ln w="1270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526586"/>
                </a:solidFill>
                <a:effectLst/>
                <a:uLnTx/>
                <a:uFillTx/>
                <a:latin typeface="FiraGO"/>
                <a:ea typeface="+mn-ea"/>
                <a:cs typeface="+mn-cs"/>
              </a:rPr>
              <a:t>‘</a:t>
            </a:r>
            <a:r>
              <a:rPr kumimoji="0" lang="en-US" sz="1050" b="1" i="0" u="none" strike="noStrike" kern="1200" cap="none" spc="0" normalizeH="0" baseline="0" noProof="0" err="1">
                <a:ln>
                  <a:noFill/>
                </a:ln>
                <a:solidFill>
                  <a:srgbClr val="526586"/>
                </a:solidFill>
                <a:effectLst/>
                <a:uLnTx/>
                <a:uFillTx/>
                <a:latin typeface="FiraGO"/>
                <a:ea typeface="+mn-ea"/>
                <a:cs typeface="+mn-cs"/>
              </a:rPr>
              <a:t>link_id</a:t>
            </a:r>
            <a:r>
              <a:rPr kumimoji="0" lang="en-US" sz="1050" b="1" i="0" u="none" strike="noStrike" kern="1200" cap="none" spc="0" normalizeH="0" baseline="0" noProof="0">
                <a:ln>
                  <a:noFill/>
                </a:ln>
                <a:solidFill>
                  <a:srgbClr val="526586"/>
                </a:solidFill>
                <a:effectLst/>
                <a:uLnTx/>
                <a:uFillTx/>
                <a:latin typeface="FiraGO"/>
                <a:ea typeface="+mn-ea"/>
                <a:cs typeface="+mn-cs"/>
              </a:rPr>
              <a:t>’</a:t>
            </a:r>
            <a:r>
              <a:rPr kumimoji="0" lang="en-US" sz="1050" b="0" i="0" u="none" strike="noStrike" kern="1200" cap="none" spc="0" normalizeH="0" baseline="0" noProof="0">
                <a:ln>
                  <a:noFill/>
                </a:ln>
                <a:solidFill>
                  <a:srgbClr val="526586"/>
                </a:solidFill>
                <a:effectLst/>
                <a:uLnTx/>
                <a:uFillTx/>
                <a:latin typeface="FiraGO"/>
                <a:ea typeface="+mn-ea"/>
                <a:cs typeface="+mn-cs"/>
              </a:rPr>
              <a:t> acts as the unique ID while other columns show relevant attribution of the feature.</a:t>
            </a:r>
          </a:p>
        </p:txBody>
      </p:sp>
    </p:spTree>
    <p:extLst>
      <p:ext uri="{BB962C8B-B14F-4D97-AF65-F5344CB8AC3E}">
        <p14:creationId xmlns:p14="http://schemas.microsoft.com/office/powerpoint/2010/main" val="4127395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68383-B264-39C6-792C-5202BA2C8185}"/>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75B9AFFF-BDFD-54B9-17C6-E08CF8068821}"/>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C574C4-156B-4E41-8FA7-69498F84F57A}" type="datetime1">
              <a:rPr kumimoji="0" lang="en-US" sz="800" b="0" i="0" u="none" strike="noStrike" kern="1200" cap="none" spc="0" normalizeH="0" baseline="0" noProof="0" smtClean="0">
                <a:ln>
                  <a:noFill/>
                </a:ln>
                <a:solidFill>
                  <a:srgbClr val="383C45"/>
                </a:solidFill>
                <a:effectLst/>
                <a:uLnTx/>
                <a:uFillTx/>
                <a:latin typeface="FiraG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5/17/2025</a:t>
            </a:fld>
            <a:endParaRPr kumimoji="0" lang="en-US" sz="800" b="0" i="0" u="none" strike="noStrike" kern="1200" cap="none" spc="0" normalizeH="0" baseline="0" noProof="0">
              <a:ln>
                <a:noFill/>
              </a:ln>
              <a:solidFill>
                <a:srgbClr val="383C45"/>
              </a:solidFill>
              <a:effectLst/>
              <a:uLnTx/>
              <a:uFillTx/>
              <a:latin typeface="FiraGO"/>
              <a:ea typeface="+mn-ea"/>
              <a:cs typeface="+mn-cs"/>
            </a:endParaRPr>
          </a:p>
        </p:txBody>
      </p:sp>
      <p:sp>
        <p:nvSpPr>
          <p:cNvPr id="5" name="Footer Placeholder 4">
            <a:extLst>
              <a:ext uri="{FF2B5EF4-FFF2-40B4-BE49-F238E27FC236}">
                <a16:creationId xmlns:a16="http://schemas.microsoft.com/office/drawing/2014/main" id="{7E2AFC15-9644-3AB8-1C30-271C7A48136F}"/>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383C45"/>
              </a:solidFill>
              <a:effectLst/>
              <a:uLnTx/>
              <a:uFillTx/>
              <a:latin typeface="FiraGO"/>
              <a:ea typeface="+mn-ea"/>
              <a:cs typeface="+mn-cs"/>
            </a:endParaRPr>
          </a:p>
        </p:txBody>
      </p:sp>
      <p:sp>
        <p:nvSpPr>
          <p:cNvPr id="6" name="Slide Number Placeholder 5">
            <a:extLst>
              <a:ext uri="{FF2B5EF4-FFF2-40B4-BE49-F238E27FC236}">
                <a16:creationId xmlns:a16="http://schemas.microsoft.com/office/drawing/2014/main" id="{48D5D8EB-A6D3-56FF-F7BD-CD70EFB3BAD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841C2BF-A2CE-402F-853E-5C47DE1E432A}" type="slidenum">
              <a:rPr kumimoji="0" lang="en-US" sz="800" b="0" i="0" u="none" strike="noStrike" kern="1200" cap="none" spc="0" normalizeH="0" baseline="0" noProof="0" smtClean="0">
                <a:ln>
                  <a:noFill/>
                </a:ln>
                <a:solidFill>
                  <a:srgbClr val="383C45"/>
                </a:solidFill>
                <a:effectLst/>
                <a:uLnTx/>
                <a:uFillTx/>
                <a:latin typeface="FiraGO"/>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US" sz="800" b="0" i="0" u="none" strike="noStrike" kern="1200" cap="none" spc="0" normalizeH="0" baseline="0" noProof="0">
              <a:ln>
                <a:noFill/>
              </a:ln>
              <a:solidFill>
                <a:srgbClr val="383C45"/>
              </a:solidFill>
              <a:effectLst/>
              <a:uLnTx/>
              <a:uFillTx/>
              <a:latin typeface="FiraGO"/>
              <a:ea typeface="+mn-ea"/>
              <a:cs typeface="+mn-cs"/>
            </a:endParaRPr>
          </a:p>
        </p:txBody>
      </p:sp>
      <p:sp>
        <p:nvSpPr>
          <p:cNvPr id="7" name="Title 1">
            <a:extLst>
              <a:ext uri="{FF2B5EF4-FFF2-40B4-BE49-F238E27FC236}">
                <a16:creationId xmlns:a16="http://schemas.microsoft.com/office/drawing/2014/main" id="{C04888B9-FFF7-4FB2-92BB-980DCC9309FB}"/>
              </a:ext>
            </a:extLst>
          </p:cNvPr>
          <p:cNvSpPr>
            <a:spLocks noGrp="1"/>
          </p:cNvSpPr>
          <p:nvPr>
            <p:ph type="title"/>
          </p:nvPr>
        </p:nvSpPr>
        <p:spPr>
          <a:xfrm>
            <a:off x="520822" y="371880"/>
            <a:ext cx="5476798" cy="627095"/>
          </a:xfrm>
        </p:spPr>
        <p:txBody>
          <a:bodyPr/>
          <a:lstStyle/>
          <a:p>
            <a:r>
              <a:rPr lang="en-US" sz="4000">
                <a:gradFill>
                  <a:gsLst>
                    <a:gs pos="0">
                      <a:srgbClr val="9FACD3"/>
                    </a:gs>
                    <a:gs pos="96000">
                      <a:srgbClr val="48DAD0"/>
                    </a:gs>
                  </a:gsLst>
                  <a:lin ang="19800000" scaled="0"/>
                </a:gradFill>
              </a:rPr>
              <a:t>The Datasets</a:t>
            </a:r>
          </a:p>
        </p:txBody>
      </p:sp>
      <p:sp>
        <p:nvSpPr>
          <p:cNvPr id="2" name="Subtitle 7">
            <a:extLst>
              <a:ext uri="{FF2B5EF4-FFF2-40B4-BE49-F238E27FC236}">
                <a16:creationId xmlns:a16="http://schemas.microsoft.com/office/drawing/2014/main" id="{9E300FCF-7248-4730-6A68-73ED17792783}"/>
              </a:ext>
            </a:extLst>
          </p:cNvPr>
          <p:cNvSpPr txBox="1">
            <a:spLocks/>
          </p:cNvSpPr>
          <p:nvPr/>
        </p:nvSpPr>
        <p:spPr bwMode="gray">
          <a:xfrm>
            <a:off x="609760" y="952599"/>
            <a:ext cx="5074604" cy="291600"/>
          </a:xfrm>
          <a:prstGeom prst="rect">
            <a:avLst/>
          </a:prstGeom>
        </p:spPr>
        <p:txBody>
          <a:bodyPr vert="horz" lIns="0" tIns="0" rIns="0" bIns="0" rtlCol="0" anchor="t">
            <a:noAutofit/>
          </a:bodyPr>
          <a:lstStyle>
            <a:lvl1pPr marL="0" indent="0" algn="l" defTabSz="914126" rtl="0" eaLnBrk="1" latinLnBrk="0" hangingPunct="1">
              <a:lnSpc>
                <a:spcPct val="120000"/>
              </a:lnSpc>
              <a:spcBef>
                <a:spcPts val="300"/>
              </a:spcBef>
              <a:buFont typeface="Arial" panose="020B0604020202020204" pitchFamily="34" charset="0"/>
              <a:buNone/>
              <a:defRPr sz="1600" b="1" kern="1200">
                <a:solidFill>
                  <a:schemeClr val="tx1"/>
                </a:solidFill>
                <a:latin typeface="+mj-lt"/>
                <a:ea typeface="+mn-ea"/>
                <a:cs typeface="+mn-cs"/>
              </a:defRPr>
            </a:lvl1pPr>
            <a:lvl2pPr marL="0" indent="0" algn="l" defTabSz="914126" rtl="0" eaLnBrk="1" latinLnBrk="0" hangingPunct="1">
              <a:lnSpc>
                <a:spcPct val="120000"/>
              </a:lnSpc>
              <a:spcBef>
                <a:spcPts val="300"/>
              </a:spcBef>
              <a:buFont typeface="Arial" panose="020B0604020202020204" pitchFamily="34" charset="0"/>
              <a:buNone/>
              <a:defRPr sz="1400" kern="1200">
                <a:solidFill>
                  <a:schemeClr val="tx1"/>
                </a:solidFill>
                <a:latin typeface="+mn-lt"/>
                <a:ea typeface="+mn-ea"/>
                <a:cs typeface="+mn-cs"/>
              </a:defRPr>
            </a:lvl2pPr>
            <a:lvl3pPr marL="144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3pPr>
            <a:lvl4pPr marL="288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4pPr>
            <a:lvl5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5pPr>
            <a:lvl6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6pPr>
            <a:lvl7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7pPr>
            <a:lvl8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8pPr>
            <a:lvl9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126" rtl="0" eaLnBrk="1" fontAlgn="auto" latinLnBrk="0" hangingPunct="1">
              <a:lnSpc>
                <a:spcPct val="120000"/>
              </a:lnSpc>
              <a:spcBef>
                <a:spcPts val="300"/>
              </a:spcBef>
              <a:spcAft>
                <a:spcPts val="0"/>
              </a:spcAft>
              <a:buClrTx/>
              <a:buSzTx/>
              <a:buFont typeface="Arial" panose="020B0604020202020204" pitchFamily="34" charset="0"/>
              <a:buNone/>
              <a:tabLst/>
              <a:defRPr/>
            </a:pPr>
            <a:r>
              <a:rPr kumimoji="0" lang="en-US" sz="1600" b="1" i="0" u="none" strike="noStrike" kern="1200" cap="none" spc="0" normalizeH="0" baseline="0" noProof="0">
                <a:ln>
                  <a:noFill/>
                </a:ln>
                <a:solidFill>
                  <a:srgbClr val="383C45"/>
                </a:solidFill>
                <a:effectLst/>
                <a:uLnTx/>
                <a:uFillTx/>
                <a:latin typeface="FiraGO"/>
                <a:ea typeface="+mn-ea"/>
                <a:cs typeface="+mn-cs"/>
              </a:rPr>
              <a:t>Street Network – Naming &amp; Addressing Dataset</a:t>
            </a:r>
          </a:p>
        </p:txBody>
      </p:sp>
      <p:cxnSp>
        <p:nvCxnSpPr>
          <p:cNvPr id="8" name="Straight Connector 7">
            <a:extLst>
              <a:ext uri="{FF2B5EF4-FFF2-40B4-BE49-F238E27FC236}">
                <a16:creationId xmlns:a16="http://schemas.microsoft.com/office/drawing/2014/main" id="{15ADE44A-569D-EE61-3013-A273F94D1FE8}"/>
              </a:ext>
            </a:extLst>
          </p:cNvPr>
          <p:cNvCxnSpPr>
            <a:cxnSpLocks/>
          </p:cNvCxnSpPr>
          <p:nvPr/>
        </p:nvCxnSpPr>
        <p:spPr bwMode="gray">
          <a:xfrm flipV="1">
            <a:off x="5940428" y="1560314"/>
            <a:ext cx="0" cy="4185227"/>
          </a:xfrm>
          <a:prstGeom prst="line">
            <a:avLst/>
          </a:prstGeom>
          <a:ln w="25400">
            <a:gradFill>
              <a:gsLst>
                <a:gs pos="0">
                  <a:schemeClr val="accent6"/>
                </a:gs>
                <a:gs pos="96000">
                  <a:schemeClr val="tx2"/>
                </a:gs>
              </a:gsLst>
              <a:lin ang="19800000" scaled="0"/>
            </a:gradFill>
          </a:ln>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F7ACC1C5-5939-2CFA-AC9B-F6C13D505EDC}"/>
              </a:ext>
            </a:extLst>
          </p:cNvPr>
          <p:cNvSpPr txBox="1">
            <a:spLocks/>
          </p:cNvSpPr>
          <p:nvPr/>
        </p:nvSpPr>
        <p:spPr bwMode="gray">
          <a:xfrm>
            <a:off x="283022" y="2253231"/>
            <a:ext cx="5476799" cy="3652169"/>
          </a:xfrm>
          <a:prstGeom prst="rect">
            <a:avLst/>
          </a:prstGeom>
        </p:spPr>
        <p:txBody>
          <a:bodyPr/>
          <a:lstStyle>
            <a:lvl1pPr marL="0" indent="0" algn="l" defTabSz="914126" rtl="0" eaLnBrk="1" latinLnBrk="0" hangingPunct="1">
              <a:lnSpc>
                <a:spcPct val="120000"/>
              </a:lnSpc>
              <a:spcBef>
                <a:spcPts val="300"/>
              </a:spcBef>
              <a:buFont typeface="Arial" panose="020B0604020202020204" pitchFamily="34" charset="0"/>
              <a:buNone/>
              <a:defRPr sz="1600" b="1" kern="1200">
                <a:solidFill>
                  <a:schemeClr val="tx1"/>
                </a:solidFill>
                <a:latin typeface="+mj-lt"/>
                <a:ea typeface="+mn-ea"/>
                <a:cs typeface="+mn-cs"/>
              </a:defRPr>
            </a:lvl1pPr>
            <a:lvl2pPr marL="0" indent="0" algn="l" defTabSz="914126" rtl="0" eaLnBrk="1" latinLnBrk="0" hangingPunct="1">
              <a:lnSpc>
                <a:spcPct val="120000"/>
              </a:lnSpc>
              <a:spcBef>
                <a:spcPts val="300"/>
              </a:spcBef>
              <a:buFont typeface="Arial" panose="020B0604020202020204" pitchFamily="34" charset="0"/>
              <a:buNone/>
              <a:defRPr sz="1400" kern="1200">
                <a:solidFill>
                  <a:schemeClr val="tx1"/>
                </a:solidFill>
                <a:latin typeface="+mn-lt"/>
                <a:ea typeface="+mn-ea"/>
                <a:cs typeface="+mn-cs"/>
              </a:defRPr>
            </a:lvl2pPr>
            <a:lvl3pPr marL="144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3pPr>
            <a:lvl4pPr marL="288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4pPr>
            <a:lvl5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5pPr>
            <a:lvl6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6pPr>
            <a:lvl7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7pPr>
            <a:lvl8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8pPr>
            <a:lvl9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126" rtl="0" eaLnBrk="1" fontAlgn="auto" latinLnBrk="0" hangingPunct="1">
              <a:lnSpc>
                <a:spcPct val="120000"/>
              </a:lnSpc>
              <a:spcBef>
                <a:spcPts val="300"/>
              </a:spcBef>
              <a:spcAft>
                <a:spcPts val="0"/>
              </a:spcAft>
              <a:buClrTx/>
              <a:buSzTx/>
              <a:buFont typeface="Arial" panose="020B0604020202020204" pitchFamily="34" charset="0"/>
              <a:buNone/>
              <a:tabLst/>
              <a:defRPr/>
            </a:pPr>
            <a:r>
              <a:rPr kumimoji="0" lang="en-US" sz="1600" b="1" i="0" u="none" strike="noStrike" kern="1200" cap="none" spc="0" normalizeH="0" baseline="0" noProof="0">
                <a:ln>
                  <a:noFill/>
                </a:ln>
                <a:solidFill>
                  <a:srgbClr val="383C45"/>
                </a:solidFill>
                <a:effectLst/>
                <a:uLnTx/>
                <a:uFillTx/>
                <a:latin typeface="FiraGO"/>
                <a:ea typeface="+mn-ea"/>
                <a:cs typeface="+mn-cs"/>
              </a:rPr>
              <a:t>Definition</a:t>
            </a:r>
          </a:p>
          <a:p>
            <a:pPr marL="285750" marR="0" lvl="0" indent="-285750" algn="l" defTabSz="914126" rtl="0" eaLnBrk="1" fontAlgn="auto" latinLnBrk="0" hangingPunct="1">
              <a:lnSpc>
                <a:spcPct val="120000"/>
              </a:lnSpc>
              <a:spcBef>
                <a:spcPts val="3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83C45"/>
                </a:solidFill>
                <a:effectLst/>
                <a:uLnTx/>
                <a:uFillTx/>
                <a:latin typeface="FiraGO"/>
                <a:ea typeface="+mn-ea"/>
                <a:cs typeface="+mn-cs"/>
              </a:rPr>
              <a:t>The </a:t>
            </a:r>
            <a:r>
              <a:rPr kumimoji="0" lang="en-US" sz="1600" i="0" u="none" strike="noStrike" kern="1200" cap="none" spc="0" normalizeH="0" baseline="0" noProof="0">
                <a:ln>
                  <a:noFill/>
                </a:ln>
                <a:solidFill>
                  <a:srgbClr val="383C45"/>
                </a:solidFill>
                <a:effectLst/>
                <a:uLnTx/>
                <a:uFillTx/>
                <a:latin typeface="FiraGO"/>
                <a:ea typeface="+mn-ea"/>
                <a:cs typeface="+mn-cs"/>
              </a:rPr>
              <a:t>Streets – Naming &amp; Addressing </a:t>
            </a:r>
            <a:r>
              <a:rPr kumimoji="0" lang="en-US" sz="1600" b="0" i="0" u="none" strike="noStrike" kern="1200" cap="none" spc="0" normalizeH="0" baseline="0" noProof="0">
                <a:ln>
                  <a:noFill/>
                </a:ln>
                <a:solidFill>
                  <a:srgbClr val="383C45"/>
                </a:solidFill>
                <a:effectLst/>
                <a:uLnTx/>
                <a:uFillTx/>
                <a:latin typeface="FiraGO"/>
                <a:ea typeface="+mn-ea"/>
                <a:cs typeface="+mn-cs"/>
              </a:rPr>
              <a:t>dataset contains all roads plus Road Network features related to naming and addressing.</a:t>
            </a:r>
          </a:p>
          <a:p>
            <a:pPr marL="285750" marR="0" lvl="0" indent="-285750" algn="l" defTabSz="914126" rtl="0" eaLnBrk="1" fontAlgn="auto" latinLnBrk="0" hangingPunct="1">
              <a:lnSpc>
                <a:spcPct val="120000"/>
              </a:lnSpc>
              <a:spcBef>
                <a:spcPts val="300"/>
              </a:spcBef>
              <a:spcAft>
                <a:spcPts val="0"/>
              </a:spcAft>
              <a:buClrTx/>
              <a:buSzTx/>
              <a:buFont typeface="Arial" panose="020B0604020202020204" pitchFamily="34" charset="0"/>
              <a:buChar char="•"/>
              <a:tabLst/>
              <a:defRPr/>
            </a:pPr>
            <a:r>
              <a:rPr lang="en-US">
                <a:solidFill>
                  <a:srgbClr val="383C45"/>
                </a:solidFill>
                <a:latin typeface="FiraGO"/>
              </a:rPr>
              <a:t>Spatial Feature Type:</a:t>
            </a:r>
            <a:r>
              <a:rPr lang="en-US" b="0">
                <a:solidFill>
                  <a:srgbClr val="383C45"/>
                </a:solidFill>
                <a:latin typeface="FiraGO"/>
              </a:rPr>
              <a:t> </a:t>
            </a:r>
            <a:r>
              <a:rPr lang="en-US" b="0" err="1">
                <a:solidFill>
                  <a:srgbClr val="383C45"/>
                </a:solidFill>
                <a:latin typeface="FiraGO"/>
              </a:rPr>
              <a:t>LineString</a:t>
            </a:r>
            <a:endParaRPr kumimoji="0" lang="en-US" sz="1600" b="0" i="0" u="none" strike="noStrike" kern="1200" cap="none" spc="0" normalizeH="0" baseline="0" noProof="0">
              <a:ln>
                <a:noFill/>
              </a:ln>
              <a:solidFill>
                <a:srgbClr val="383C45"/>
              </a:solidFill>
              <a:effectLst/>
              <a:uLnTx/>
              <a:uFillTx/>
              <a:latin typeface="FiraGO"/>
              <a:ea typeface="+mn-ea"/>
              <a:cs typeface="+mn-cs"/>
            </a:endParaRPr>
          </a:p>
          <a:p>
            <a:pPr marL="285750" marR="0" lvl="0" indent="-285750" algn="l" defTabSz="914126" rtl="0" eaLnBrk="1" fontAlgn="auto" latinLnBrk="0" hangingPunct="1">
              <a:lnSpc>
                <a:spcPct val="120000"/>
              </a:lnSpc>
              <a:spcBef>
                <a:spcPts val="30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383C45"/>
              </a:solidFill>
              <a:effectLst/>
              <a:uLnTx/>
              <a:uFillTx/>
              <a:latin typeface="FiraGO"/>
              <a:ea typeface="+mn-ea"/>
              <a:cs typeface="+mn-cs"/>
            </a:endParaRPr>
          </a:p>
          <a:p>
            <a:pPr marL="0" marR="0" lvl="0" indent="0" algn="l" defTabSz="914126" rtl="0" eaLnBrk="1" fontAlgn="auto" latinLnBrk="0" hangingPunct="1">
              <a:lnSpc>
                <a:spcPct val="120000"/>
              </a:lnSpc>
              <a:spcBef>
                <a:spcPts val="300"/>
              </a:spcBef>
              <a:spcAft>
                <a:spcPts val="0"/>
              </a:spcAft>
              <a:buClrTx/>
              <a:buSzTx/>
              <a:buFont typeface="Arial" panose="020B0604020202020204" pitchFamily="34" charset="0"/>
              <a:buNone/>
              <a:tabLst/>
              <a:defRPr/>
            </a:pPr>
            <a:r>
              <a:rPr kumimoji="0" lang="en-US" sz="1600" b="1" i="0" u="none" strike="noStrike" kern="1200" cap="none" spc="0" normalizeH="0" baseline="0" noProof="0">
                <a:ln>
                  <a:noFill/>
                </a:ln>
                <a:solidFill>
                  <a:srgbClr val="383C45"/>
                </a:solidFill>
                <a:effectLst/>
                <a:uLnTx/>
                <a:uFillTx/>
                <a:latin typeface="FiraGO"/>
                <a:ea typeface="+mn-ea"/>
                <a:cs typeface="+mn-cs"/>
              </a:rPr>
              <a:t>Location</a:t>
            </a:r>
          </a:p>
          <a:p>
            <a:pPr marL="285750" marR="0" lvl="0" indent="-285750" algn="l" defTabSz="914126" rtl="0" eaLnBrk="1" fontAlgn="auto" latinLnBrk="0" hangingPunct="1">
              <a:lnSpc>
                <a:spcPct val="120000"/>
              </a:lnSpc>
              <a:spcBef>
                <a:spcPts val="300"/>
              </a:spcBef>
              <a:spcAft>
                <a:spcPts val="0"/>
              </a:spcAft>
              <a:buClrTx/>
              <a:buSzTx/>
              <a:buFont typeface="Arial" panose="020B0604020202020204" pitchFamily="34" charset="0"/>
              <a:buChar char="•"/>
              <a:tabLst/>
              <a:defRPr/>
            </a:pPr>
            <a:r>
              <a:rPr kumimoji="0" lang="en-US" sz="1600" b="0" i="0" u="none" strike="noStrike" kern="1200" cap="none" spc="0" normalizeH="0" baseline="0" noProof="0" err="1">
                <a:ln>
                  <a:noFill/>
                </a:ln>
                <a:solidFill>
                  <a:srgbClr val="383C45"/>
                </a:solidFill>
                <a:effectLst/>
                <a:uLnTx/>
                <a:uFillTx/>
                <a:latin typeface="FiraGO"/>
                <a:ea typeface="+mn-ea"/>
                <a:cs typeface="+mn-cs"/>
              </a:rPr>
              <a:t>Geojson</a:t>
            </a:r>
            <a:r>
              <a:rPr kumimoji="0" lang="en-US" sz="1600" b="0" i="0" u="none" strike="noStrike" kern="1200" cap="none" spc="0" normalizeH="0" baseline="0" noProof="0">
                <a:ln>
                  <a:noFill/>
                </a:ln>
                <a:solidFill>
                  <a:srgbClr val="383C45"/>
                </a:solidFill>
                <a:effectLst/>
                <a:uLnTx/>
                <a:uFillTx/>
                <a:latin typeface="FiraGO"/>
                <a:ea typeface="+mn-ea"/>
                <a:cs typeface="+mn-cs"/>
              </a:rPr>
              <a:t> files can be found in the ‘STREETS_NAMING_ADDRESSING’ folder.</a:t>
            </a:r>
          </a:p>
          <a:p>
            <a:pPr marL="285750" marR="0" lvl="0" indent="-285750" algn="l" defTabSz="914126" rtl="0" eaLnBrk="1" fontAlgn="auto" latinLnBrk="0" hangingPunct="1">
              <a:lnSpc>
                <a:spcPct val="120000"/>
              </a:lnSpc>
              <a:spcBef>
                <a:spcPts val="300"/>
              </a:spcBef>
              <a:spcAft>
                <a:spcPts val="0"/>
              </a:spcAft>
              <a:buClrTx/>
              <a:buSzTx/>
              <a:buFont typeface="Arial" panose="020B0604020202020204" pitchFamily="34" charset="0"/>
              <a:buChar char="•"/>
              <a:tabLst/>
              <a:defRPr/>
            </a:pPr>
            <a:r>
              <a:rPr lang="en-US" b="0">
                <a:solidFill>
                  <a:srgbClr val="383C45"/>
                </a:solidFill>
                <a:latin typeface="FiraGO"/>
              </a:rPr>
              <a:t>Data is split into 20 separate files for convenience.</a:t>
            </a:r>
            <a:endParaRPr kumimoji="0" lang="en-US" sz="1600" b="0" i="0" u="none" strike="noStrike" kern="1200" cap="none" spc="0" normalizeH="0" baseline="0" noProof="0">
              <a:ln>
                <a:noFill/>
              </a:ln>
              <a:solidFill>
                <a:srgbClr val="383C45"/>
              </a:solidFill>
              <a:effectLst/>
              <a:uLnTx/>
              <a:uFillTx/>
              <a:latin typeface="FiraGO"/>
              <a:ea typeface="+mn-ea"/>
              <a:cs typeface="+mn-cs"/>
            </a:endParaRPr>
          </a:p>
        </p:txBody>
      </p:sp>
      <p:grpSp>
        <p:nvGrpSpPr>
          <p:cNvPr id="16" name="Group 15">
            <a:extLst>
              <a:ext uri="{FF2B5EF4-FFF2-40B4-BE49-F238E27FC236}">
                <a16:creationId xmlns:a16="http://schemas.microsoft.com/office/drawing/2014/main" id="{508F89D0-E985-9C8C-B31E-FF96284B96F1}"/>
              </a:ext>
            </a:extLst>
          </p:cNvPr>
          <p:cNvGrpSpPr/>
          <p:nvPr/>
        </p:nvGrpSpPr>
        <p:grpSpPr>
          <a:xfrm>
            <a:off x="6757346" y="442833"/>
            <a:ext cx="4507686" cy="2366542"/>
            <a:chOff x="6422694" y="446602"/>
            <a:chExt cx="4507686" cy="2366542"/>
          </a:xfrm>
        </p:grpSpPr>
        <p:pic>
          <p:nvPicPr>
            <p:cNvPr id="13" name="Picture 12">
              <a:extLst>
                <a:ext uri="{FF2B5EF4-FFF2-40B4-BE49-F238E27FC236}">
                  <a16:creationId xmlns:a16="http://schemas.microsoft.com/office/drawing/2014/main" id="{AB1DC793-F7CD-BF90-A3BA-716C3D5CA301}"/>
                </a:ext>
              </a:extLst>
            </p:cNvPr>
            <p:cNvPicPr>
              <a:picLocks noChangeAspect="1"/>
            </p:cNvPicPr>
            <p:nvPr/>
          </p:nvPicPr>
          <p:blipFill>
            <a:blip r:embed="rId2" cstate="print">
              <a:extLst>
                <a:ext uri="{28A0092B-C50C-407E-A947-70E740481C1C}">
                  <a14:useLocalDpi xmlns:a14="http://schemas.microsoft.com/office/drawing/2010/main" val="0"/>
                </a:ext>
              </a:extLst>
            </a:blip>
            <a:srcRect t="2510" b="2510"/>
            <a:stretch/>
          </p:blipFill>
          <p:spPr>
            <a:xfrm>
              <a:off x="6422694" y="446602"/>
              <a:ext cx="4507686" cy="2116101"/>
            </a:xfrm>
            <a:prstGeom prst="roundRect">
              <a:avLst>
                <a:gd name="adj" fmla="val 2913"/>
              </a:avLst>
            </a:prstGeom>
            <a:ln w="6350">
              <a:gradFill>
                <a:gsLst>
                  <a:gs pos="0">
                    <a:schemeClr val="accent6"/>
                  </a:gs>
                  <a:gs pos="96000">
                    <a:schemeClr val="tx2"/>
                  </a:gs>
                </a:gsLst>
                <a:lin ang="19800000" scaled="0"/>
              </a:gradFill>
            </a:ln>
          </p:spPr>
        </p:pic>
        <p:sp>
          <p:nvSpPr>
            <p:cNvPr id="15" name="TextBox 14">
              <a:extLst>
                <a:ext uri="{FF2B5EF4-FFF2-40B4-BE49-F238E27FC236}">
                  <a16:creationId xmlns:a16="http://schemas.microsoft.com/office/drawing/2014/main" id="{6E99DED4-57C9-00DA-D14B-83157743E3A8}"/>
                </a:ext>
              </a:extLst>
            </p:cNvPr>
            <p:cNvSpPr txBox="1"/>
            <p:nvPr/>
          </p:nvSpPr>
          <p:spPr bwMode="gray">
            <a:xfrm>
              <a:off x="6422694" y="2551534"/>
              <a:ext cx="4507677" cy="261610"/>
            </a:xfrm>
            <a:prstGeom prst="rect">
              <a:avLst/>
            </a:prstGeom>
            <a:noFill/>
            <a:ln w="1270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526586"/>
                  </a:solidFill>
                  <a:effectLst/>
                  <a:uLnTx/>
                  <a:uFillTx/>
                  <a:latin typeface="FiraGO"/>
                  <a:ea typeface="+mn-ea"/>
                  <a:cs typeface="+mn-cs"/>
                </a:rPr>
                <a:t>20 ‘tiles</a:t>
              </a:r>
              <a:r>
                <a:rPr lang="en-US" sz="1050" b="1">
                  <a:solidFill>
                    <a:srgbClr val="526586"/>
                  </a:solidFill>
                  <a:latin typeface="FiraGO"/>
                </a:rPr>
                <a:t>’</a:t>
              </a:r>
              <a:r>
                <a:rPr kumimoji="0" lang="en-US" sz="1050" b="1" i="0" u="none" strike="noStrike" kern="1200" cap="none" spc="0" normalizeH="0" baseline="0" noProof="0">
                  <a:ln>
                    <a:noFill/>
                  </a:ln>
                  <a:solidFill>
                    <a:srgbClr val="526586"/>
                  </a:solidFill>
                  <a:effectLst/>
                  <a:uLnTx/>
                  <a:uFillTx/>
                  <a:latin typeface="FiraGO"/>
                  <a:ea typeface="+mn-ea"/>
                  <a:cs typeface="+mn-cs"/>
                </a:rPr>
                <a:t> of Street Network Data</a:t>
              </a:r>
            </a:p>
          </p:txBody>
        </p:sp>
      </p:grpSp>
      <p:sp>
        <p:nvSpPr>
          <p:cNvPr id="19" name="TextBox 18">
            <a:extLst>
              <a:ext uri="{FF2B5EF4-FFF2-40B4-BE49-F238E27FC236}">
                <a16:creationId xmlns:a16="http://schemas.microsoft.com/office/drawing/2014/main" id="{F4BC95C2-377B-3146-AC5D-75AD1E4DD784}"/>
              </a:ext>
            </a:extLst>
          </p:cNvPr>
          <p:cNvSpPr txBox="1"/>
          <p:nvPr/>
        </p:nvSpPr>
        <p:spPr bwMode="gray">
          <a:xfrm>
            <a:off x="7126183" y="5604139"/>
            <a:ext cx="3744112" cy="415498"/>
          </a:xfrm>
          <a:prstGeom prst="rect">
            <a:avLst/>
          </a:prstGeom>
          <a:noFill/>
          <a:ln w="1270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526586"/>
                </a:solidFill>
                <a:effectLst/>
                <a:uLnTx/>
                <a:uFillTx/>
                <a:latin typeface="FiraGO"/>
                <a:ea typeface="+mn-ea"/>
                <a:cs typeface="+mn-cs"/>
              </a:rPr>
              <a:t>‘</a:t>
            </a:r>
            <a:r>
              <a:rPr kumimoji="0" lang="en-US" sz="1050" b="1" i="0" u="none" strike="noStrike" kern="1200" cap="none" spc="0" normalizeH="0" baseline="0" noProof="0" dirty="0" err="1">
                <a:ln>
                  <a:noFill/>
                </a:ln>
                <a:solidFill>
                  <a:srgbClr val="526586"/>
                </a:solidFill>
                <a:effectLst/>
                <a:uLnTx/>
                <a:uFillTx/>
                <a:latin typeface="FiraGO"/>
                <a:ea typeface="+mn-ea"/>
                <a:cs typeface="+mn-cs"/>
              </a:rPr>
              <a:t>link_id</a:t>
            </a:r>
            <a:r>
              <a:rPr kumimoji="0" lang="en-US" sz="1050" b="1" i="0" u="none" strike="noStrike" kern="1200" cap="none" spc="0" normalizeH="0" baseline="0" noProof="0" dirty="0">
                <a:ln>
                  <a:noFill/>
                </a:ln>
                <a:solidFill>
                  <a:srgbClr val="526586"/>
                </a:solidFill>
                <a:effectLst/>
                <a:uLnTx/>
                <a:uFillTx/>
                <a:latin typeface="FiraGO"/>
                <a:ea typeface="+mn-ea"/>
                <a:cs typeface="+mn-cs"/>
              </a:rPr>
              <a:t>’</a:t>
            </a:r>
            <a:r>
              <a:rPr kumimoji="0" lang="en-US" sz="1050" b="0" i="0" u="none" strike="noStrike" kern="1200" cap="none" spc="0" normalizeH="0" baseline="0" noProof="0" dirty="0">
                <a:ln>
                  <a:noFill/>
                </a:ln>
                <a:solidFill>
                  <a:srgbClr val="526586"/>
                </a:solidFill>
                <a:effectLst/>
                <a:uLnTx/>
                <a:uFillTx/>
                <a:latin typeface="FiraGO"/>
                <a:ea typeface="+mn-ea"/>
                <a:cs typeface="+mn-cs"/>
              </a:rPr>
              <a:t> acts as the unique ID while other columns show relevant attribution of the feature.</a:t>
            </a:r>
          </a:p>
        </p:txBody>
      </p:sp>
      <p:pic>
        <p:nvPicPr>
          <p:cNvPr id="10" name="Picture 9">
            <a:extLst>
              <a:ext uri="{FF2B5EF4-FFF2-40B4-BE49-F238E27FC236}">
                <a16:creationId xmlns:a16="http://schemas.microsoft.com/office/drawing/2014/main" id="{15CA4CC2-DBEC-479F-DC37-80C906109B12}"/>
              </a:ext>
            </a:extLst>
          </p:cNvPr>
          <p:cNvPicPr>
            <a:picLocks noChangeAspect="1"/>
          </p:cNvPicPr>
          <p:nvPr/>
        </p:nvPicPr>
        <p:blipFill>
          <a:blip r:embed="rId3"/>
          <a:stretch>
            <a:fillRect/>
          </a:stretch>
        </p:blipFill>
        <p:spPr>
          <a:xfrm>
            <a:off x="7126181" y="2847932"/>
            <a:ext cx="3744114" cy="2756207"/>
          </a:xfrm>
          <a:prstGeom prst="roundRect">
            <a:avLst>
              <a:gd name="adj" fmla="val 2913"/>
            </a:avLst>
          </a:prstGeom>
          <a:ln w="6350">
            <a:gradFill>
              <a:gsLst>
                <a:gs pos="0">
                  <a:schemeClr val="accent6"/>
                </a:gs>
                <a:gs pos="96000">
                  <a:schemeClr val="tx2"/>
                </a:gs>
              </a:gsLst>
              <a:lin ang="19800000" scaled="0"/>
            </a:gradFill>
          </a:ln>
        </p:spPr>
      </p:pic>
    </p:spTree>
    <p:extLst>
      <p:ext uri="{BB962C8B-B14F-4D97-AF65-F5344CB8AC3E}">
        <p14:creationId xmlns:p14="http://schemas.microsoft.com/office/powerpoint/2010/main" val="37629892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0F177-E9E2-4BA8-256F-E76FC632F6EF}"/>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97EF784F-48CD-2A6B-B2F6-D5BFB0A29A2A}"/>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C574C4-156B-4E41-8FA7-69498F84F57A}" type="datetime1">
              <a:rPr kumimoji="0" lang="en-US" sz="800" b="0" i="0" u="none" strike="noStrike" kern="1200" cap="none" spc="0" normalizeH="0" baseline="0" noProof="0" smtClean="0">
                <a:ln>
                  <a:noFill/>
                </a:ln>
                <a:solidFill>
                  <a:srgbClr val="383C45"/>
                </a:solidFill>
                <a:effectLst/>
                <a:uLnTx/>
                <a:uFillTx/>
                <a:latin typeface="FiraG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5/17/2025</a:t>
            </a:fld>
            <a:endParaRPr kumimoji="0" lang="en-US" sz="800" b="0" i="0" u="none" strike="noStrike" kern="1200" cap="none" spc="0" normalizeH="0" baseline="0" noProof="0">
              <a:ln>
                <a:noFill/>
              </a:ln>
              <a:solidFill>
                <a:srgbClr val="383C45"/>
              </a:solidFill>
              <a:effectLst/>
              <a:uLnTx/>
              <a:uFillTx/>
              <a:latin typeface="FiraGO"/>
              <a:ea typeface="+mn-ea"/>
              <a:cs typeface="+mn-cs"/>
            </a:endParaRPr>
          </a:p>
        </p:txBody>
      </p:sp>
      <p:sp>
        <p:nvSpPr>
          <p:cNvPr id="5" name="Footer Placeholder 4">
            <a:extLst>
              <a:ext uri="{FF2B5EF4-FFF2-40B4-BE49-F238E27FC236}">
                <a16:creationId xmlns:a16="http://schemas.microsoft.com/office/drawing/2014/main" id="{993259AB-3342-031D-1231-BC8067B474D7}"/>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383C45"/>
              </a:solidFill>
              <a:effectLst/>
              <a:uLnTx/>
              <a:uFillTx/>
              <a:latin typeface="FiraGO"/>
              <a:ea typeface="+mn-ea"/>
              <a:cs typeface="+mn-cs"/>
            </a:endParaRPr>
          </a:p>
        </p:txBody>
      </p:sp>
      <p:sp>
        <p:nvSpPr>
          <p:cNvPr id="6" name="Slide Number Placeholder 5">
            <a:extLst>
              <a:ext uri="{FF2B5EF4-FFF2-40B4-BE49-F238E27FC236}">
                <a16:creationId xmlns:a16="http://schemas.microsoft.com/office/drawing/2014/main" id="{AE22B7B3-0CE5-0A43-FD29-8E22F9BD0278}"/>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841C2BF-A2CE-402F-853E-5C47DE1E432A}" type="slidenum">
              <a:rPr kumimoji="0" lang="en-US" sz="800" b="0" i="0" u="none" strike="noStrike" kern="1200" cap="none" spc="0" normalizeH="0" baseline="0" noProof="0" smtClean="0">
                <a:ln>
                  <a:noFill/>
                </a:ln>
                <a:solidFill>
                  <a:srgbClr val="383C45"/>
                </a:solidFill>
                <a:effectLst/>
                <a:uLnTx/>
                <a:uFillTx/>
                <a:latin typeface="FiraGO"/>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en-US" sz="800" b="0" i="0" u="none" strike="noStrike" kern="1200" cap="none" spc="0" normalizeH="0" baseline="0" noProof="0">
              <a:ln>
                <a:noFill/>
              </a:ln>
              <a:solidFill>
                <a:srgbClr val="383C45"/>
              </a:solidFill>
              <a:effectLst/>
              <a:uLnTx/>
              <a:uFillTx/>
              <a:latin typeface="FiraGO"/>
              <a:ea typeface="+mn-ea"/>
              <a:cs typeface="+mn-cs"/>
            </a:endParaRPr>
          </a:p>
        </p:txBody>
      </p:sp>
      <p:sp>
        <p:nvSpPr>
          <p:cNvPr id="7" name="Title 1">
            <a:extLst>
              <a:ext uri="{FF2B5EF4-FFF2-40B4-BE49-F238E27FC236}">
                <a16:creationId xmlns:a16="http://schemas.microsoft.com/office/drawing/2014/main" id="{A6EBD366-1316-784C-B5F7-E2E44139EECD}"/>
              </a:ext>
            </a:extLst>
          </p:cNvPr>
          <p:cNvSpPr>
            <a:spLocks noGrp="1"/>
          </p:cNvSpPr>
          <p:nvPr>
            <p:ph type="title"/>
          </p:nvPr>
        </p:nvSpPr>
        <p:spPr>
          <a:xfrm>
            <a:off x="520822" y="371880"/>
            <a:ext cx="10989950" cy="627095"/>
          </a:xfrm>
        </p:spPr>
        <p:txBody>
          <a:bodyPr/>
          <a:lstStyle/>
          <a:p>
            <a:r>
              <a:rPr lang="en-US" sz="4000">
                <a:gradFill>
                  <a:gsLst>
                    <a:gs pos="0">
                      <a:srgbClr val="9FACD3"/>
                    </a:gs>
                    <a:gs pos="96000">
                      <a:srgbClr val="48DAD0"/>
                    </a:gs>
                  </a:gsLst>
                  <a:lin ang="19800000" scaled="0"/>
                </a:gradFill>
              </a:rPr>
              <a:t>The Datasets</a:t>
            </a:r>
          </a:p>
        </p:txBody>
      </p:sp>
      <p:sp>
        <p:nvSpPr>
          <p:cNvPr id="2" name="Subtitle 7">
            <a:extLst>
              <a:ext uri="{FF2B5EF4-FFF2-40B4-BE49-F238E27FC236}">
                <a16:creationId xmlns:a16="http://schemas.microsoft.com/office/drawing/2014/main" id="{7C7F4D5D-9D8E-1DBF-6235-57957EC83232}"/>
              </a:ext>
            </a:extLst>
          </p:cNvPr>
          <p:cNvSpPr txBox="1">
            <a:spLocks/>
          </p:cNvSpPr>
          <p:nvPr/>
        </p:nvSpPr>
        <p:spPr bwMode="gray">
          <a:xfrm>
            <a:off x="609759" y="952599"/>
            <a:ext cx="10986461" cy="291600"/>
          </a:xfrm>
          <a:prstGeom prst="rect">
            <a:avLst/>
          </a:prstGeom>
        </p:spPr>
        <p:txBody>
          <a:bodyPr vert="horz" lIns="0" tIns="0" rIns="0" bIns="0" rtlCol="0" anchor="t">
            <a:noAutofit/>
          </a:bodyPr>
          <a:lstStyle>
            <a:lvl1pPr marL="0" indent="0" algn="l" defTabSz="914126" rtl="0" eaLnBrk="1" latinLnBrk="0" hangingPunct="1">
              <a:lnSpc>
                <a:spcPct val="120000"/>
              </a:lnSpc>
              <a:spcBef>
                <a:spcPts val="300"/>
              </a:spcBef>
              <a:buFont typeface="Arial" panose="020B0604020202020204" pitchFamily="34" charset="0"/>
              <a:buNone/>
              <a:defRPr sz="1600" b="1" kern="1200">
                <a:solidFill>
                  <a:schemeClr val="tx1"/>
                </a:solidFill>
                <a:latin typeface="+mj-lt"/>
                <a:ea typeface="+mn-ea"/>
                <a:cs typeface="+mn-cs"/>
              </a:defRPr>
            </a:lvl1pPr>
            <a:lvl2pPr marL="0" indent="0" algn="l" defTabSz="914126" rtl="0" eaLnBrk="1" latinLnBrk="0" hangingPunct="1">
              <a:lnSpc>
                <a:spcPct val="120000"/>
              </a:lnSpc>
              <a:spcBef>
                <a:spcPts val="300"/>
              </a:spcBef>
              <a:buFont typeface="Arial" panose="020B0604020202020204" pitchFamily="34" charset="0"/>
              <a:buNone/>
              <a:defRPr sz="1400" kern="1200">
                <a:solidFill>
                  <a:schemeClr val="tx1"/>
                </a:solidFill>
                <a:latin typeface="+mn-lt"/>
                <a:ea typeface="+mn-ea"/>
                <a:cs typeface="+mn-cs"/>
              </a:defRPr>
            </a:lvl2pPr>
            <a:lvl3pPr marL="144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3pPr>
            <a:lvl4pPr marL="288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4pPr>
            <a:lvl5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5pPr>
            <a:lvl6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6pPr>
            <a:lvl7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7pPr>
            <a:lvl8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8pPr>
            <a:lvl9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126" rtl="0" eaLnBrk="1" fontAlgn="auto" latinLnBrk="0" hangingPunct="1">
              <a:lnSpc>
                <a:spcPct val="120000"/>
              </a:lnSpc>
              <a:spcBef>
                <a:spcPts val="300"/>
              </a:spcBef>
              <a:spcAft>
                <a:spcPts val="0"/>
              </a:spcAft>
              <a:buClrTx/>
              <a:buSzTx/>
              <a:buFont typeface="Arial" panose="020B0604020202020204" pitchFamily="34" charset="0"/>
              <a:buNone/>
              <a:tabLst/>
              <a:defRPr/>
            </a:pPr>
            <a:r>
              <a:rPr kumimoji="0" lang="en-US" sz="1600" b="1" i="0" u="none" strike="noStrike" kern="1200" cap="none" spc="0" normalizeH="0" baseline="0" noProof="0">
                <a:ln>
                  <a:noFill/>
                </a:ln>
                <a:solidFill>
                  <a:srgbClr val="383C45"/>
                </a:solidFill>
                <a:effectLst/>
                <a:uLnTx/>
                <a:uFillTx/>
                <a:latin typeface="FiraGO"/>
                <a:ea typeface="+mn-ea"/>
                <a:cs typeface="+mn-cs"/>
              </a:rPr>
              <a:t>Places of Interest (POI) Dataset</a:t>
            </a:r>
          </a:p>
        </p:txBody>
      </p:sp>
      <p:cxnSp>
        <p:nvCxnSpPr>
          <p:cNvPr id="8" name="Straight Connector 7">
            <a:extLst>
              <a:ext uri="{FF2B5EF4-FFF2-40B4-BE49-F238E27FC236}">
                <a16:creationId xmlns:a16="http://schemas.microsoft.com/office/drawing/2014/main" id="{33A57D87-731A-30E2-CB97-FAC7D75F9610}"/>
              </a:ext>
            </a:extLst>
          </p:cNvPr>
          <p:cNvCxnSpPr>
            <a:cxnSpLocks/>
          </p:cNvCxnSpPr>
          <p:nvPr/>
        </p:nvCxnSpPr>
        <p:spPr bwMode="gray">
          <a:xfrm flipV="1">
            <a:off x="5940428" y="1560314"/>
            <a:ext cx="0" cy="4185227"/>
          </a:xfrm>
          <a:prstGeom prst="line">
            <a:avLst/>
          </a:prstGeom>
          <a:ln w="25400">
            <a:gradFill>
              <a:gsLst>
                <a:gs pos="0">
                  <a:schemeClr val="accent6"/>
                </a:gs>
                <a:gs pos="96000">
                  <a:schemeClr val="tx2"/>
                </a:gs>
              </a:gsLst>
              <a:lin ang="19800000" scaled="0"/>
            </a:gradFill>
          </a:ln>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B19B0D03-5177-5F56-1EE4-B61C505C3C1B}"/>
              </a:ext>
            </a:extLst>
          </p:cNvPr>
          <p:cNvSpPr txBox="1">
            <a:spLocks/>
          </p:cNvSpPr>
          <p:nvPr/>
        </p:nvSpPr>
        <p:spPr bwMode="gray">
          <a:xfrm>
            <a:off x="283022" y="2253232"/>
            <a:ext cx="5476799" cy="3233168"/>
          </a:xfrm>
          <a:prstGeom prst="rect">
            <a:avLst/>
          </a:prstGeom>
        </p:spPr>
        <p:txBody>
          <a:bodyPr/>
          <a:lstStyle>
            <a:lvl1pPr marL="0" indent="0" algn="l" defTabSz="914126" rtl="0" eaLnBrk="1" latinLnBrk="0" hangingPunct="1">
              <a:lnSpc>
                <a:spcPct val="120000"/>
              </a:lnSpc>
              <a:spcBef>
                <a:spcPts val="300"/>
              </a:spcBef>
              <a:buFont typeface="Arial" panose="020B0604020202020204" pitchFamily="34" charset="0"/>
              <a:buNone/>
              <a:defRPr sz="1600" b="1" kern="1200">
                <a:solidFill>
                  <a:schemeClr val="tx1"/>
                </a:solidFill>
                <a:latin typeface="+mj-lt"/>
                <a:ea typeface="+mn-ea"/>
                <a:cs typeface="+mn-cs"/>
              </a:defRPr>
            </a:lvl1pPr>
            <a:lvl2pPr marL="0" indent="0" algn="l" defTabSz="914126" rtl="0" eaLnBrk="1" latinLnBrk="0" hangingPunct="1">
              <a:lnSpc>
                <a:spcPct val="120000"/>
              </a:lnSpc>
              <a:spcBef>
                <a:spcPts val="300"/>
              </a:spcBef>
              <a:buFont typeface="Arial" panose="020B0604020202020204" pitchFamily="34" charset="0"/>
              <a:buNone/>
              <a:defRPr sz="1400" kern="1200">
                <a:solidFill>
                  <a:schemeClr val="tx1"/>
                </a:solidFill>
                <a:latin typeface="+mn-lt"/>
                <a:ea typeface="+mn-ea"/>
                <a:cs typeface="+mn-cs"/>
              </a:defRPr>
            </a:lvl2pPr>
            <a:lvl3pPr marL="144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3pPr>
            <a:lvl4pPr marL="288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4pPr>
            <a:lvl5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5pPr>
            <a:lvl6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6pPr>
            <a:lvl7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7pPr>
            <a:lvl8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8pPr>
            <a:lvl9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126" rtl="0" eaLnBrk="1" fontAlgn="auto" latinLnBrk="0" hangingPunct="1">
              <a:lnSpc>
                <a:spcPct val="120000"/>
              </a:lnSpc>
              <a:spcBef>
                <a:spcPts val="300"/>
              </a:spcBef>
              <a:spcAft>
                <a:spcPts val="0"/>
              </a:spcAft>
              <a:buClrTx/>
              <a:buSzTx/>
              <a:buFont typeface="Arial" panose="020B0604020202020204" pitchFamily="34" charset="0"/>
              <a:buNone/>
              <a:tabLst/>
              <a:defRPr/>
            </a:pPr>
            <a:r>
              <a:rPr kumimoji="0" lang="en-US" sz="1600" b="1" i="0" u="none" strike="noStrike" kern="1200" cap="none" spc="0" normalizeH="0" baseline="0" noProof="0">
                <a:ln>
                  <a:noFill/>
                </a:ln>
                <a:solidFill>
                  <a:srgbClr val="383C45"/>
                </a:solidFill>
                <a:effectLst/>
                <a:uLnTx/>
                <a:uFillTx/>
                <a:latin typeface="FiraGO"/>
                <a:ea typeface="+mn-ea"/>
                <a:cs typeface="+mn-cs"/>
              </a:rPr>
              <a:t>Definition</a:t>
            </a:r>
          </a:p>
          <a:p>
            <a:pPr marL="285750" marR="0" lvl="0" indent="-285750" algn="l" defTabSz="914126" rtl="0" eaLnBrk="1" fontAlgn="auto" latinLnBrk="0" hangingPunct="1">
              <a:lnSpc>
                <a:spcPct val="120000"/>
              </a:lnSpc>
              <a:spcBef>
                <a:spcPts val="3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83C45"/>
                </a:solidFill>
                <a:effectLst/>
                <a:uLnTx/>
                <a:uFillTx/>
                <a:latin typeface="FiraGO"/>
                <a:ea typeface="+mn-ea"/>
                <a:cs typeface="+mn-cs"/>
              </a:rPr>
              <a:t>The </a:t>
            </a:r>
            <a:r>
              <a:rPr kumimoji="0" lang="en-US" sz="1600" i="0" u="none" strike="noStrike" kern="1200" cap="none" spc="0" normalizeH="0" baseline="0" noProof="0">
                <a:ln>
                  <a:noFill/>
                </a:ln>
                <a:solidFill>
                  <a:srgbClr val="383C45"/>
                </a:solidFill>
                <a:effectLst/>
                <a:uLnTx/>
                <a:uFillTx/>
                <a:latin typeface="FiraGO"/>
                <a:ea typeface="+mn-ea"/>
                <a:cs typeface="+mn-cs"/>
              </a:rPr>
              <a:t>POI </a:t>
            </a:r>
            <a:r>
              <a:rPr kumimoji="0" lang="en-US" sz="1600" b="0" i="0" u="none" strike="noStrike" kern="1200" cap="none" spc="0" normalizeH="0" baseline="0" noProof="0">
                <a:ln>
                  <a:noFill/>
                </a:ln>
                <a:solidFill>
                  <a:srgbClr val="383C45"/>
                </a:solidFill>
                <a:effectLst/>
                <a:uLnTx/>
                <a:uFillTx/>
                <a:latin typeface="FiraGO"/>
                <a:ea typeface="+mn-ea"/>
                <a:cs typeface="+mn-cs"/>
              </a:rPr>
              <a:t>dataset contains all Places of Interest features along with relevant attribution.</a:t>
            </a:r>
          </a:p>
          <a:p>
            <a:pPr marL="285750" marR="0" lvl="0" indent="-285750" algn="l" defTabSz="914126" rtl="0" eaLnBrk="1" fontAlgn="auto" latinLnBrk="0" hangingPunct="1">
              <a:lnSpc>
                <a:spcPct val="120000"/>
              </a:lnSpc>
              <a:spcBef>
                <a:spcPts val="300"/>
              </a:spcBef>
              <a:spcAft>
                <a:spcPts val="0"/>
              </a:spcAft>
              <a:buClrTx/>
              <a:buSzTx/>
              <a:buFont typeface="Arial" panose="020B0604020202020204" pitchFamily="34" charset="0"/>
              <a:buChar char="•"/>
              <a:tabLst/>
              <a:defRPr/>
            </a:pPr>
            <a:r>
              <a:rPr lang="en-US" b="0">
                <a:solidFill>
                  <a:srgbClr val="383C45"/>
                </a:solidFill>
                <a:latin typeface="FiraGO"/>
              </a:rPr>
              <a:t>Its </a:t>
            </a:r>
            <a:r>
              <a:rPr lang="en-US">
                <a:solidFill>
                  <a:srgbClr val="383C45"/>
                </a:solidFill>
                <a:latin typeface="FiraGO"/>
              </a:rPr>
              <a:t>location is derived </a:t>
            </a:r>
            <a:r>
              <a:rPr lang="en-US" b="0">
                <a:solidFill>
                  <a:srgbClr val="383C45"/>
                </a:solidFill>
                <a:latin typeface="FiraGO"/>
              </a:rPr>
              <a:t>by joining it with the Streets dataset and calculating its placement based on indicated distances.</a:t>
            </a:r>
            <a:endParaRPr kumimoji="0" lang="en-US" sz="1600" b="0" i="0" u="none" strike="noStrike" kern="1200" cap="none" spc="0" normalizeH="0" baseline="0" noProof="0">
              <a:ln>
                <a:noFill/>
              </a:ln>
              <a:solidFill>
                <a:srgbClr val="383C45"/>
              </a:solidFill>
              <a:effectLst/>
              <a:uLnTx/>
              <a:uFillTx/>
              <a:latin typeface="FiraGO"/>
              <a:ea typeface="+mn-ea"/>
              <a:cs typeface="+mn-cs"/>
            </a:endParaRPr>
          </a:p>
          <a:p>
            <a:pPr marL="285750" marR="0" lvl="0" indent="-285750" algn="l" defTabSz="914126" rtl="0" eaLnBrk="1" fontAlgn="auto" latinLnBrk="0" hangingPunct="1">
              <a:lnSpc>
                <a:spcPct val="120000"/>
              </a:lnSpc>
              <a:spcBef>
                <a:spcPts val="300"/>
              </a:spcBef>
              <a:spcAft>
                <a:spcPts val="0"/>
              </a:spcAft>
              <a:buClrTx/>
              <a:buSzTx/>
              <a:buFont typeface="Arial" panose="020B0604020202020204" pitchFamily="34" charset="0"/>
              <a:buChar char="•"/>
              <a:tabLst/>
              <a:defRPr/>
            </a:pPr>
            <a:r>
              <a:rPr lang="en-US">
                <a:solidFill>
                  <a:srgbClr val="383C45"/>
                </a:solidFill>
                <a:latin typeface="FiraGO"/>
              </a:rPr>
              <a:t>Spatial Feature Type:</a:t>
            </a:r>
            <a:r>
              <a:rPr lang="en-US" b="0">
                <a:solidFill>
                  <a:srgbClr val="383C45"/>
                </a:solidFill>
                <a:latin typeface="FiraGO"/>
              </a:rPr>
              <a:t> Point (but its geometry needs to be derived)</a:t>
            </a:r>
            <a:endParaRPr kumimoji="0" lang="en-US" sz="1600" b="0" i="0" u="none" strike="noStrike" kern="1200" cap="none" spc="0" normalizeH="0" baseline="0" noProof="0">
              <a:ln>
                <a:noFill/>
              </a:ln>
              <a:solidFill>
                <a:srgbClr val="383C45"/>
              </a:solidFill>
              <a:effectLst/>
              <a:uLnTx/>
              <a:uFillTx/>
              <a:latin typeface="FiraGO"/>
              <a:ea typeface="+mn-ea"/>
              <a:cs typeface="+mn-cs"/>
            </a:endParaRPr>
          </a:p>
          <a:p>
            <a:pPr marL="285750" marR="0" lvl="0" indent="-285750" algn="l" defTabSz="914126" rtl="0" eaLnBrk="1" fontAlgn="auto" latinLnBrk="0" hangingPunct="1">
              <a:lnSpc>
                <a:spcPct val="120000"/>
              </a:lnSpc>
              <a:spcBef>
                <a:spcPts val="30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383C45"/>
              </a:solidFill>
              <a:effectLst/>
              <a:uLnTx/>
              <a:uFillTx/>
              <a:latin typeface="FiraGO"/>
              <a:ea typeface="+mn-ea"/>
              <a:cs typeface="+mn-cs"/>
            </a:endParaRPr>
          </a:p>
          <a:p>
            <a:pPr marL="0" marR="0" lvl="0" indent="0" algn="l" defTabSz="914126" rtl="0" eaLnBrk="1" fontAlgn="auto" latinLnBrk="0" hangingPunct="1">
              <a:lnSpc>
                <a:spcPct val="120000"/>
              </a:lnSpc>
              <a:spcBef>
                <a:spcPts val="300"/>
              </a:spcBef>
              <a:spcAft>
                <a:spcPts val="0"/>
              </a:spcAft>
              <a:buClrTx/>
              <a:buSzTx/>
              <a:buFont typeface="Arial" panose="020B0604020202020204" pitchFamily="34" charset="0"/>
              <a:buNone/>
              <a:tabLst/>
              <a:defRPr/>
            </a:pPr>
            <a:r>
              <a:rPr kumimoji="0" lang="en-US" sz="1600" b="1" i="0" u="none" strike="noStrike" kern="1200" cap="none" spc="0" normalizeH="0" baseline="0" noProof="0">
                <a:ln>
                  <a:noFill/>
                </a:ln>
                <a:solidFill>
                  <a:srgbClr val="383C45"/>
                </a:solidFill>
                <a:effectLst/>
                <a:uLnTx/>
                <a:uFillTx/>
                <a:latin typeface="FiraGO"/>
                <a:ea typeface="+mn-ea"/>
                <a:cs typeface="+mn-cs"/>
              </a:rPr>
              <a:t>Location</a:t>
            </a:r>
          </a:p>
          <a:p>
            <a:pPr marL="285750" marR="0" lvl="0" indent="-285750" algn="l" defTabSz="914126" rtl="0" eaLnBrk="1" fontAlgn="auto" latinLnBrk="0" hangingPunct="1">
              <a:lnSpc>
                <a:spcPct val="120000"/>
              </a:lnSpc>
              <a:spcBef>
                <a:spcPts val="300"/>
              </a:spcBef>
              <a:spcAft>
                <a:spcPts val="0"/>
              </a:spcAft>
              <a:buClrTx/>
              <a:buSzTx/>
              <a:buFont typeface="Arial" panose="020B0604020202020204" pitchFamily="34" charset="0"/>
              <a:buChar char="•"/>
              <a:tabLst/>
              <a:defRPr/>
            </a:pPr>
            <a:r>
              <a:rPr kumimoji="0" lang="en-US" sz="1600" b="0" i="0" u="none" strike="noStrike" kern="1200" cap="none" spc="0" normalizeH="0" baseline="0" noProof="0" err="1">
                <a:ln>
                  <a:noFill/>
                </a:ln>
                <a:solidFill>
                  <a:srgbClr val="383C45"/>
                </a:solidFill>
                <a:effectLst/>
                <a:uLnTx/>
                <a:uFillTx/>
                <a:latin typeface="FiraGO"/>
                <a:ea typeface="+mn-ea"/>
                <a:cs typeface="+mn-cs"/>
              </a:rPr>
              <a:t>Geojson</a:t>
            </a:r>
            <a:r>
              <a:rPr kumimoji="0" lang="en-US" sz="1600" b="0" i="0" u="none" strike="noStrike" kern="1200" cap="none" spc="0" normalizeH="0" baseline="0" noProof="0">
                <a:ln>
                  <a:noFill/>
                </a:ln>
                <a:solidFill>
                  <a:srgbClr val="383C45"/>
                </a:solidFill>
                <a:effectLst/>
                <a:uLnTx/>
                <a:uFillTx/>
                <a:latin typeface="FiraGO"/>
                <a:ea typeface="+mn-ea"/>
                <a:cs typeface="+mn-cs"/>
              </a:rPr>
              <a:t> files can be found in the ‘POIs’ folder.</a:t>
            </a:r>
          </a:p>
          <a:p>
            <a:pPr marL="285750" marR="0" lvl="0" indent="-285750" algn="l" defTabSz="914126" rtl="0" eaLnBrk="1" fontAlgn="auto" latinLnBrk="0" hangingPunct="1">
              <a:lnSpc>
                <a:spcPct val="120000"/>
              </a:lnSpc>
              <a:spcBef>
                <a:spcPts val="300"/>
              </a:spcBef>
              <a:spcAft>
                <a:spcPts val="0"/>
              </a:spcAft>
              <a:buClrTx/>
              <a:buSzTx/>
              <a:buFont typeface="Arial" panose="020B0604020202020204" pitchFamily="34" charset="0"/>
              <a:buChar char="•"/>
              <a:tabLst/>
              <a:defRPr/>
            </a:pPr>
            <a:r>
              <a:rPr lang="en-US" b="0">
                <a:solidFill>
                  <a:srgbClr val="383C45"/>
                </a:solidFill>
                <a:latin typeface="FiraGO"/>
              </a:rPr>
              <a:t>Data is split into 20 separate files for convenience.</a:t>
            </a:r>
            <a:endParaRPr kumimoji="0" lang="en-US" sz="1600" b="0" i="0" u="none" strike="noStrike" kern="1200" cap="none" spc="0" normalizeH="0" baseline="0" noProof="0">
              <a:ln>
                <a:noFill/>
              </a:ln>
              <a:solidFill>
                <a:srgbClr val="383C45"/>
              </a:solidFill>
              <a:effectLst/>
              <a:uLnTx/>
              <a:uFillTx/>
              <a:latin typeface="FiraGO"/>
              <a:ea typeface="+mn-ea"/>
              <a:cs typeface="+mn-cs"/>
            </a:endParaRPr>
          </a:p>
        </p:txBody>
      </p:sp>
      <p:pic>
        <p:nvPicPr>
          <p:cNvPr id="16" name="Picture 15">
            <a:extLst>
              <a:ext uri="{FF2B5EF4-FFF2-40B4-BE49-F238E27FC236}">
                <a16:creationId xmlns:a16="http://schemas.microsoft.com/office/drawing/2014/main" id="{DC47961D-9FCB-E402-D9C3-9DA46AEB7A0A}"/>
              </a:ext>
            </a:extLst>
          </p:cNvPr>
          <p:cNvPicPr>
            <a:picLocks noChangeAspect="1"/>
          </p:cNvPicPr>
          <p:nvPr/>
        </p:nvPicPr>
        <p:blipFill>
          <a:blip r:embed="rId2"/>
          <a:stretch>
            <a:fillRect/>
          </a:stretch>
        </p:blipFill>
        <p:spPr>
          <a:xfrm>
            <a:off x="6385095" y="3679730"/>
            <a:ext cx="3058658" cy="2256632"/>
          </a:xfrm>
          <a:prstGeom prst="roundRect">
            <a:avLst>
              <a:gd name="adj" fmla="val 2913"/>
            </a:avLst>
          </a:prstGeom>
          <a:ln w="6350">
            <a:gradFill>
              <a:gsLst>
                <a:gs pos="0">
                  <a:schemeClr val="accent6"/>
                </a:gs>
                <a:gs pos="96000">
                  <a:schemeClr val="tx2"/>
                </a:gs>
              </a:gsLst>
              <a:lin ang="19800000" scaled="0"/>
            </a:gradFill>
          </a:ln>
        </p:spPr>
      </p:pic>
      <p:pic>
        <p:nvPicPr>
          <p:cNvPr id="18" name="Picture 17">
            <a:extLst>
              <a:ext uri="{FF2B5EF4-FFF2-40B4-BE49-F238E27FC236}">
                <a16:creationId xmlns:a16="http://schemas.microsoft.com/office/drawing/2014/main" id="{6C704FEF-63B1-3B18-EE6A-C028CFFBD3C7}"/>
              </a:ext>
            </a:extLst>
          </p:cNvPr>
          <p:cNvPicPr>
            <a:picLocks noChangeAspect="1"/>
          </p:cNvPicPr>
          <p:nvPr/>
        </p:nvPicPr>
        <p:blipFill>
          <a:blip r:embed="rId3"/>
          <a:stretch>
            <a:fillRect/>
          </a:stretch>
        </p:blipFill>
        <p:spPr>
          <a:xfrm>
            <a:off x="6411979" y="329682"/>
            <a:ext cx="5259199" cy="2866922"/>
          </a:xfrm>
          <a:prstGeom prst="roundRect">
            <a:avLst>
              <a:gd name="adj" fmla="val 2913"/>
            </a:avLst>
          </a:prstGeom>
          <a:ln w="6350">
            <a:gradFill>
              <a:gsLst>
                <a:gs pos="0">
                  <a:schemeClr val="accent6"/>
                </a:gs>
                <a:gs pos="96000">
                  <a:schemeClr val="tx2"/>
                </a:gs>
              </a:gsLst>
              <a:lin ang="19800000" scaled="0"/>
            </a:gradFill>
          </a:ln>
        </p:spPr>
      </p:pic>
      <p:sp>
        <p:nvSpPr>
          <p:cNvPr id="19" name="TextBox 18">
            <a:extLst>
              <a:ext uri="{FF2B5EF4-FFF2-40B4-BE49-F238E27FC236}">
                <a16:creationId xmlns:a16="http://schemas.microsoft.com/office/drawing/2014/main" id="{7953A533-AED2-AC48-E7A5-C555AD427ED3}"/>
              </a:ext>
            </a:extLst>
          </p:cNvPr>
          <p:cNvSpPr txBox="1"/>
          <p:nvPr/>
        </p:nvSpPr>
        <p:spPr bwMode="gray">
          <a:xfrm>
            <a:off x="6411980" y="3178270"/>
            <a:ext cx="5238998" cy="261610"/>
          </a:xfrm>
          <a:prstGeom prst="rect">
            <a:avLst/>
          </a:prstGeom>
          <a:noFill/>
          <a:ln w="1270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526586"/>
                </a:solidFill>
                <a:effectLst/>
                <a:uLnTx/>
                <a:uFillTx/>
                <a:latin typeface="FiraGO"/>
                <a:ea typeface="+mn-ea"/>
                <a:cs typeface="+mn-cs"/>
              </a:rPr>
              <a:t>~190,000 POI records in the Mexico City area</a:t>
            </a:r>
          </a:p>
        </p:txBody>
      </p:sp>
      <p:sp>
        <p:nvSpPr>
          <p:cNvPr id="20" name="TextBox 19">
            <a:extLst>
              <a:ext uri="{FF2B5EF4-FFF2-40B4-BE49-F238E27FC236}">
                <a16:creationId xmlns:a16="http://schemas.microsoft.com/office/drawing/2014/main" id="{52948BE3-BFFF-FA9B-7755-C7021D953697}"/>
              </a:ext>
            </a:extLst>
          </p:cNvPr>
          <p:cNvSpPr txBox="1"/>
          <p:nvPr/>
        </p:nvSpPr>
        <p:spPr bwMode="gray">
          <a:xfrm>
            <a:off x="6385094" y="5914387"/>
            <a:ext cx="3058659" cy="253916"/>
          </a:xfrm>
          <a:prstGeom prst="rect">
            <a:avLst/>
          </a:prstGeom>
          <a:noFill/>
          <a:ln w="1270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526586"/>
                </a:solidFill>
                <a:effectLst/>
                <a:uLnTx/>
                <a:uFillTx/>
                <a:latin typeface="FiraGO"/>
                <a:ea typeface="+mn-ea"/>
                <a:cs typeface="+mn-cs"/>
              </a:rPr>
              <a:t>‘POI_ID’</a:t>
            </a:r>
            <a:r>
              <a:rPr kumimoji="0" lang="en-US" sz="1050" i="0" u="none" strike="noStrike" kern="1200" cap="none" spc="0" normalizeH="0" baseline="0" noProof="0">
                <a:ln>
                  <a:noFill/>
                </a:ln>
                <a:solidFill>
                  <a:srgbClr val="526586"/>
                </a:solidFill>
                <a:effectLst/>
                <a:uLnTx/>
                <a:uFillTx/>
                <a:latin typeface="FiraGO"/>
                <a:ea typeface="+mn-ea"/>
                <a:cs typeface="+mn-cs"/>
              </a:rPr>
              <a:t> identifies a unique POI record</a:t>
            </a:r>
          </a:p>
        </p:txBody>
      </p:sp>
      <p:cxnSp>
        <p:nvCxnSpPr>
          <p:cNvPr id="21" name="Straight Arrow Connector 20">
            <a:extLst>
              <a:ext uri="{FF2B5EF4-FFF2-40B4-BE49-F238E27FC236}">
                <a16:creationId xmlns:a16="http://schemas.microsoft.com/office/drawing/2014/main" id="{EB9C88F6-7D47-B518-4EE3-BBC5BA18A530}"/>
              </a:ext>
            </a:extLst>
          </p:cNvPr>
          <p:cNvCxnSpPr>
            <a:cxnSpLocks/>
          </p:cNvCxnSpPr>
          <p:nvPr/>
        </p:nvCxnSpPr>
        <p:spPr bwMode="gray">
          <a:xfrm flipV="1">
            <a:off x="8531258" y="4725496"/>
            <a:ext cx="1451728" cy="577081"/>
          </a:xfrm>
          <a:prstGeom prst="straightConnector1">
            <a:avLst/>
          </a:prstGeom>
          <a:ln w="25400">
            <a:solidFill>
              <a:schemeClr val="accent4"/>
            </a:solidFill>
            <a:prstDash val="dash"/>
            <a:headEnd type="oval" w="sm" len="sm"/>
            <a:tailEnd type="triangle" w="med"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1CC7CA1-10D2-54D5-6A9D-6D654A9071F4}"/>
              </a:ext>
            </a:extLst>
          </p:cNvPr>
          <p:cNvSpPr txBox="1"/>
          <p:nvPr/>
        </p:nvSpPr>
        <p:spPr bwMode="gray">
          <a:xfrm>
            <a:off x="9982986" y="4034068"/>
            <a:ext cx="1808157" cy="1505903"/>
          </a:xfrm>
          <a:prstGeom prst="roundRect">
            <a:avLst>
              <a:gd name="adj" fmla="val 4186"/>
            </a:avLst>
          </a:prstGeom>
          <a:solidFill>
            <a:schemeClr val="accent4">
              <a:alpha val="11000"/>
            </a:schemeClr>
          </a:solidFill>
          <a:ln w="12700">
            <a:solidFill>
              <a:schemeClr val="accent4"/>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solidFill>
                  <a:srgbClr val="526586"/>
                </a:solidFill>
                <a:latin typeface="FiraGO"/>
              </a:rPr>
              <a:t>LINK_ID = </a:t>
            </a:r>
            <a:r>
              <a:rPr lang="en-US" sz="1000">
                <a:solidFill>
                  <a:srgbClr val="526586"/>
                </a:solidFill>
                <a:latin typeface="FiraGO"/>
              </a:rPr>
              <a:t>associates POI with a street.</a:t>
            </a:r>
            <a:endParaRPr lang="en-US" sz="1000" b="1">
              <a:solidFill>
                <a:srgbClr val="526586"/>
              </a:solidFill>
              <a:latin typeface="FiraGO"/>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526586"/>
                </a:solidFill>
                <a:effectLst/>
                <a:uLnTx/>
                <a:uFillTx/>
                <a:latin typeface="FiraGO"/>
                <a:ea typeface="+mn-ea"/>
                <a:cs typeface="+mn-cs"/>
              </a:rPr>
              <a:t>POI_ST_SD = </a:t>
            </a:r>
            <a:r>
              <a:rPr lang="en-US" sz="1000">
                <a:solidFill>
                  <a:srgbClr val="526586"/>
                </a:solidFill>
                <a:latin typeface="FiraGO"/>
              </a:rPr>
              <a:t>side of street where the POI is located.</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a:solidFill>
                <a:srgbClr val="526586"/>
              </a:solidFill>
              <a:latin typeface="FiraGO"/>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526586"/>
                </a:solidFill>
                <a:effectLst/>
                <a:uLnTx/>
                <a:uFillTx/>
                <a:latin typeface="FiraGO"/>
                <a:ea typeface="+mn-ea"/>
                <a:cs typeface="+mn-cs"/>
              </a:rPr>
              <a:t>PERCREF = </a:t>
            </a:r>
            <a:r>
              <a:rPr kumimoji="0" lang="en-US" sz="1000" i="0" u="none" strike="noStrike" kern="1200" cap="none" spc="0" normalizeH="0" baseline="0" noProof="0">
                <a:ln>
                  <a:noFill/>
                </a:ln>
                <a:solidFill>
                  <a:srgbClr val="526586"/>
                </a:solidFill>
                <a:effectLst/>
                <a:uLnTx/>
                <a:uFillTx/>
                <a:latin typeface="FiraGO"/>
                <a:ea typeface="+mn-ea"/>
                <a:cs typeface="+mn-cs"/>
              </a:rPr>
              <a:t>indicates the location of the POI on the link in terms of percent from the reference node.</a:t>
            </a:r>
            <a:endParaRPr kumimoji="0" lang="en-US" sz="1000" b="1" i="0" u="none" strike="noStrike" kern="1200" cap="none" spc="0" normalizeH="0" baseline="0" noProof="0">
              <a:ln>
                <a:noFill/>
              </a:ln>
              <a:solidFill>
                <a:srgbClr val="526586"/>
              </a:solidFill>
              <a:effectLst/>
              <a:uLnTx/>
              <a:uFillTx/>
              <a:latin typeface="FiraGO"/>
              <a:ea typeface="+mn-ea"/>
              <a:cs typeface="+mn-cs"/>
            </a:endParaRPr>
          </a:p>
        </p:txBody>
      </p:sp>
    </p:spTree>
    <p:extLst>
      <p:ext uri="{BB962C8B-B14F-4D97-AF65-F5344CB8AC3E}">
        <p14:creationId xmlns:p14="http://schemas.microsoft.com/office/powerpoint/2010/main" val="374353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4B7A0-3AEE-6664-1469-7756B928F594}"/>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4A909BAB-9AF6-8C3A-37C4-A0F72AAE4264}"/>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C574C4-156B-4E41-8FA7-69498F84F57A}" type="datetime1">
              <a:rPr kumimoji="0" lang="en-US" sz="800" b="0" i="0" u="none" strike="noStrike" kern="1200" cap="none" spc="0" normalizeH="0" baseline="0" noProof="0" smtClean="0">
                <a:ln>
                  <a:noFill/>
                </a:ln>
                <a:solidFill>
                  <a:srgbClr val="383C45"/>
                </a:solidFill>
                <a:effectLst/>
                <a:uLnTx/>
                <a:uFillTx/>
                <a:latin typeface="FiraG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5/17/2025</a:t>
            </a:fld>
            <a:endParaRPr kumimoji="0" lang="en-US" sz="800" b="0" i="0" u="none" strike="noStrike" kern="1200" cap="none" spc="0" normalizeH="0" baseline="0" noProof="0">
              <a:ln>
                <a:noFill/>
              </a:ln>
              <a:solidFill>
                <a:srgbClr val="383C45"/>
              </a:solidFill>
              <a:effectLst/>
              <a:uLnTx/>
              <a:uFillTx/>
              <a:latin typeface="FiraGO"/>
              <a:ea typeface="+mn-ea"/>
              <a:cs typeface="+mn-cs"/>
            </a:endParaRPr>
          </a:p>
        </p:txBody>
      </p:sp>
      <p:sp>
        <p:nvSpPr>
          <p:cNvPr id="5" name="Footer Placeholder 4">
            <a:extLst>
              <a:ext uri="{FF2B5EF4-FFF2-40B4-BE49-F238E27FC236}">
                <a16:creationId xmlns:a16="http://schemas.microsoft.com/office/drawing/2014/main" id="{A9B85BDD-4815-97B5-46B5-58996D6FFD29}"/>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383C45"/>
              </a:solidFill>
              <a:effectLst/>
              <a:uLnTx/>
              <a:uFillTx/>
              <a:latin typeface="FiraGO"/>
              <a:ea typeface="+mn-ea"/>
              <a:cs typeface="+mn-cs"/>
            </a:endParaRPr>
          </a:p>
        </p:txBody>
      </p:sp>
      <p:sp>
        <p:nvSpPr>
          <p:cNvPr id="6" name="Slide Number Placeholder 5">
            <a:extLst>
              <a:ext uri="{FF2B5EF4-FFF2-40B4-BE49-F238E27FC236}">
                <a16:creationId xmlns:a16="http://schemas.microsoft.com/office/drawing/2014/main" id="{660E0234-824E-38A1-6A2D-4BE03E93C512}"/>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841C2BF-A2CE-402F-853E-5C47DE1E432A}" type="slidenum">
              <a:rPr kumimoji="0" lang="en-US" sz="800" b="0" i="0" u="none" strike="noStrike" kern="1200" cap="none" spc="0" normalizeH="0" baseline="0" noProof="0" smtClean="0">
                <a:ln>
                  <a:noFill/>
                </a:ln>
                <a:solidFill>
                  <a:srgbClr val="383C45"/>
                </a:solidFill>
                <a:effectLst/>
                <a:uLnTx/>
                <a:uFillTx/>
                <a:latin typeface="FiraGO"/>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0" lang="en-US" sz="800" b="0" i="0" u="none" strike="noStrike" kern="1200" cap="none" spc="0" normalizeH="0" baseline="0" noProof="0">
              <a:ln>
                <a:noFill/>
              </a:ln>
              <a:solidFill>
                <a:srgbClr val="383C45"/>
              </a:solidFill>
              <a:effectLst/>
              <a:uLnTx/>
              <a:uFillTx/>
              <a:latin typeface="FiraGO"/>
              <a:ea typeface="+mn-ea"/>
              <a:cs typeface="+mn-cs"/>
            </a:endParaRPr>
          </a:p>
        </p:txBody>
      </p:sp>
      <p:sp>
        <p:nvSpPr>
          <p:cNvPr id="7" name="Title 1">
            <a:extLst>
              <a:ext uri="{FF2B5EF4-FFF2-40B4-BE49-F238E27FC236}">
                <a16:creationId xmlns:a16="http://schemas.microsoft.com/office/drawing/2014/main" id="{54E3E5AD-06A8-3749-CF36-093330D54EBC}"/>
              </a:ext>
            </a:extLst>
          </p:cNvPr>
          <p:cNvSpPr>
            <a:spLocks noGrp="1"/>
          </p:cNvSpPr>
          <p:nvPr>
            <p:ph type="title"/>
          </p:nvPr>
        </p:nvSpPr>
        <p:spPr>
          <a:xfrm>
            <a:off x="520822" y="371880"/>
            <a:ext cx="10989950" cy="627095"/>
          </a:xfrm>
        </p:spPr>
        <p:txBody>
          <a:bodyPr/>
          <a:lstStyle/>
          <a:p>
            <a:r>
              <a:rPr lang="en-US" sz="4000">
                <a:gradFill>
                  <a:gsLst>
                    <a:gs pos="0">
                      <a:srgbClr val="9FACD3"/>
                    </a:gs>
                    <a:gs pos="96000">
                      <a:srgbClr val="48DAD0"/>
                    </a:gs>
                  </a:gsLst>
                  <a:lin ang="19800000" scaled="0"/>
                </a:gradFill>
              </a:rPr>
              <a:t>The Datasets</a:t>
            </a:r>
          </a:p>
        </p:txBody>
      </p:sp>
      <p:sp>
        <p:nvSpPr>
          <p:cNvPr id="2" name="Subtitle 7">
            <a:extLst>
              <a:ext uri="{FF2B5EF4-FFF2-40B4-BE49-F238E27FC236}">
                <a16:creationId xmlns:a16="http://schemas.microsoft.com/office/drawing/2014/main" id="{0AFB1F1B-479C-BDF5-E8A3-6D51B4BCDCCD}"/>
              </a:ext>
            </a:extLst>
          </p:cNvPr>
          <p:cNvSpPr txBox="1">
            <a:spLocks/>
          </p:cNvSpPr>
          <p:nvPr/>
        </p:nvSpPr>
        <p:spPr bwMode="gray">
          <a:xfrm>
            <a:off x="609759" y="952599"/>
            <a:ext cx="10986461" cy="291600"/>
          </a:xfrm>
          <a:prstGeom prst="rect">
            <a:avLst/>
          </a:prstGeom>
        </p:spPr>
        <p:txBody>
          <a:bodyPr vert="horz" lIns="0" tIns="0" rIns="0" bIns="0" rtlCol="0" anchor="t">
            <a:noAutofit/>
          </a:bodyPr>
          <a:lstStyle>
            <a:lvl1pPr marL="0" indent="0" algn="l" defTabSz="914126" rtl="0" eaLnBrk="1" latinLnBrk="0" hangingPunct="1">
              <a:lnSpc>
                <a:spcPct val="120000"/>
              </a:lnSpc>
              <a:spcBef>
                <a:spcPts val="300"/>
              </a:spcBef>
              <a:buFont typeface="Arial" panose="020B0604020202020204" pitchFamily="34" charset="0"/>
              <a:buNone/>
              <a:defRPr sz="1600" b="1" kern="1200">
                <a:solidFill>
                  <a:schemeClr val="tx1"/>
                </a:solidFill>
                <a:latin typeface="+mj-lt"/>
                <a:ea typeface="+mn-ea"/>
                <a:cs typeface="+mn-cs"/>
              </a:defRPr>
            </a:lvl1pPr>
            <a:lvl2pPr marL="0" indent="0" algn="l" defTabSz="914126" rtl="0" eaLnBrk="1" latinLnBrk="0" hangingPunct="1">
              <a:lnSpc>
                <a:spcPct val="120000"/>
              </a:lnSpc>
              <a:spcBef>
                <a:spcPts val="300"/>
              </a:spcBef>
              <a:buFont typeface="Arial" panose="020B0604020202020204" pitchFamily="34" charset="0"/>
              <a:buNone/>
              <a:defRPr sz="1400" kern="1200">
                <a:solidFill>
                  <a:schemeClr val="tx1"/>
                </a:solidFill>
                <a:latin typeface="+mn-lt"/>
                <a:ea typeface="+mn-ea"/>
                <a:cs typeface="+mn-cs"/>
              </a:defRPr>
            </a:lvl2pPr>
            <a:lvl3pPr marL="144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3pPr>
            <a:lvl4pPr marL="288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4pPr>
            <a:lvl5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5pPr>
            <a:lvl6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6pPr>
            <a:lvl7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7pPr>
            <a:lvl8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8pPr>
            <a:lvl9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126" rtl="0" eaLnBrk="1" fontAlgn="auto" latinLnBrk="0" hangingPunct="1">
              <a:lnSpc>
                <a:spcPct val="120000"/>
              </a:lnSpc>
              <a:spcBef>
                <a:spcPts val="300"/>
              </a:spcBef>
              <a:spcAft>
                <a:spcPts val="0"/>
              </a:spcAft>
              <a:buClrTx/>
              <a:buSzTx/>
              <a:buFont typeface="Arial" panose="020B0604020202020204" pitchFamily="34" charset="0"/>
              <a:buNone/>
              <a:tabLst/>
              <a:defRPr/>
            </a:pPr>
            <a:r>
              <a:rPr kumimoji="0" lang="en-US" sz="1600" b="1" i="0" u="none" strike="noStrike" kern="1200" cap="none" spc="0" normalizeH="0" baseline="0" noProof="0">
                <a:ln>
                  <a:noFill/>
                </a:ln>
                <a:solidFill>
                  <a:srgbClr val="383C45"/>
                </a:solidFill>
                <a:effectLst/>
                <a:uLnTx/>
                <a:uFillTx/>
                <a:latin typeface="FiraGO"/>
                <a:ea typeface="+mn-ea"/>
                <a:cs typeface="+mn-cs"/>
              </a:rPr>
              <a:t>Satellite Imagery (HERE REST API requests)</a:t>
            </a:r>
          </a:p>
        </p:txBody>
      </p:sp>
      <p:cxnSp>
        <p:nvCxnSpPr>
          <p:cNvPr id="8" name="Straight Connector 7">
            <a:extLst>
              <a:ext uri="{FF2B5EF4-FFF2-40B4-BE49-F238E27FC236}">
                <a16:creationId xmlns:a16="http://schemas.microsoft.com/office/drawing/2014/main" id="{00A204CB-5D6D-E7BA-4133-2295E4F52C3E}"/>
              </a:ext>
            </a:extLst>
          </p:cNvPr>
          <p:cNvCxnSpPr>
            <a:cxnSpLocks/>
          </p:cNvCxnSpPr>
          <p:nvPr/>
        </p:nvCxnSpPr>
        <p:spPr bwMode="gray">
          <a:xfrm flipV="1">
            <a:off x="5940428" y="1560314"/>
            <a:ext cx="0" cy="4185227"/>
          </a:xfrm>
          <a:prstGeom prst="line">
            <a:avLst/>
          </a:prstGeom>
          <a:ln w="25400">
            <a:gradFill>
              <a:gsLst>
                <a:gs pos="0">
                  <a:schemeClr val="accent6"/>
                </a:gs>
                <a:gs pos="96000">
                  <a:schemeClr val="tx2"/>
                </a:gs>
              </a:gsLst>
              <a:lin ang="19800000" scaled="0"/>
            </a:gradFill>
          </a:ln>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90A0B50F-FE0F-BE0A-62B7-EC2D8C28238F}"/>
              </a:ext>
            </a:extLst>
          </p:cNvPr>
          <p:cNvSpPr txBox="1">
            <a:spLocks/>
          </p:cNvSpPr>
          <p:nvPr/>
        </p:nvSpPr>
        <p:spPr bwMode="gray">
          <a:xfrm>
            <a:off x="283198" y="1579693"/>
            <a:ext cx="5476799" cy="4396233"/>
          </a:xfrm>
          <a:prstGeom prst="rect">
            <a:avLst/>
          </a:prstGeom>
        </p:spPr>
        <p:txBody>
          <a:bodyPr/>
          <a:lstStyle>
            <a:lvl1pPr marL="0" indent="0" algn="l" defTabSz="914126" rtl="0" eaLnBrk="1" latinLnBrk="0" hangingPunct="1">
              <a:lnSpc>
                <a:spcPct val="120000"/>
              </a:lnSpc>
              <a:spcBef>
                <a:spcPts val="300"/>
              </a:spcBef>
              <a:buFont typeface="Arial" panose="020B0604020202020204" pitchFamily="34" charset="0"/>
              <a:buNone/>
              <a:defRPr sz="1600" b="1" kern="1200">
                <a:solidFill>
                  <a:schemeClr val="tx1"/>
                </a:solidFill>
                <a:latin typeface="+mj-lt"/>
                <a:ea typeface="+mn-ea"/>
                <a:cs typeface="+mn-cs"/>
              </a:defRPr>
            </a:lvl1pPr>
            <a:lvl2pPr marL="0" indent="0" algn="l" defTabSz="914126" rtl="0" eaLnBrk="1" latinLnBrk="0" hangingPunct="1">
              <a:lnSpc>
                <a:spcPct val="120000"/>
              </a:lnSpc>
              <a:spcBef>
                <a:spcPts val="300"/>
              </a:spcBef>
              <a:buFont typeface="Arial" panose="020B0604020202020204" pitchFamily="34" charset="0"/>
              <a:buNone/>
              <a:defRPr sz="1400" kern="1200">
                <a:solidFill>
                  <a:schemeClr val="tx1"/>
                </a:solidFill>
                <a:latin typeface="+mn-lt"/>
                <a:ea typeface="+mn-ea"/>
                <a:cs typeface="+mn-cs"/>
              </a:defRPr>
            </a:lvl2pPr>
            <a:lvl3pPr marL="144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3pPr>
            <a:lvl4pPr marL="288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4pPr>
            <a:lvl5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5pPr>
            <a:lvl6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6pPr>
            <a:lvl7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7pPr>
            <a:lvl8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8pPr>
            <a:lvl9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126" rtl="0" eaLnBrk="1" fontAlgn="auto" latinLnBrk="0" hangingPunct="1">
              <a:lnSpc>
                <a:spcPct val="120000"/>
              </a:lnSpc>
              <a:spcBef>
                <a:spcPts val="300"/>
              </a:spcBef>
              <a:spcAft>
                <a:spcPts val="0"/>
              </a:spcAft>
              <a:buClrTx/>
              <a:buSzTx/>
              <a:buFont typeface="Arial" panose="020B0604020202020204" pitchFamily="34" charset="0"/>
              <a:buNone/>
              <a:tabLst/>
              <a:defRPr/>
            </a:pPr>
            <a:r>
              <a:rPr kumimoji="0" lang="en-US" sz="1600" b="1" i="0" u="none" strike="noStrike" kern="1200" cap="none" spc="0" normalizeH="0" baseline="0" noProof="0">
                <a:ln>
                  <a:noFill/>
                </a:ln>
                <a:solidFill>
                  <a:srgbClr val="383C45"/>
                </a:solidFill>
                <a:effectLst/>
                <a:uLnTx/>
                <a:uFillTx/>
                <a:latin typeface="FiraGO"/>
                <a:ea typeface="+mn-ea"/>
                <a:cs typeface="+mn-cs"/>
              </a:rPr>
              <a:t>Definition</a:t>
            </a:r>
          </a:p>
          <a:p>
            <a:pPr marL="285750" marR="0" lvl="0" indent="-285750" algn="l" defTabSz="914126" rtl="0" eaLnBrk="1" fontAlgn="auto" latinLnBrk="0" hangingPunct="1">
              <a:lnSpc>
                <a:spcPct val="120000"/>
              </a:lnSpc>
              <a:spcBef>
                <a:spcPts val="3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23E48"/>
                </a:solidFill>
                <a:effectLst/>
                <a:uLnTx/>
                <a:uFillTx/>
                <a:latin typeface="FiraGO-Regular" panose="020B0503050000020004" pitchFamily="34" charset="0"/>
                <a:ea typeface="+mn-ea"/>
                <a:cs typeface="+mn-cs"/>
              </a:rPr>
              <a:t>The HERE Raster Tile API offers bitmap images with a resolution of either 256x256 or 512x512 pixels.</a:t>
            </a:r>
          </a:p>
          <a:p>
            <a:pPr marL="285750" marR="0" lvl="0" indent="-285750" algn="l" defTabSz="914126" rtl="0" eaLnBrk="1" fontAlgn="auto" latinLnBrk="0" hangingPunct="1">
              <a:lnSpc>
                <a:spcPct val="120000"/>
              </a:lnSpc>
              <a:spcBef>
                <a:spcPts val="3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23E48"/>
                </a:solidFill>
                <a:effectLst/>
                <a:uLnTx/>
                <a:uFillTx/>
                <a:latin typeface="FiraGO-Regular" panose="020B0503050000020004" pitchFamily="34" charset="0"/>
                <a:ea typeface="+mn-ea"/>
                <a:cs typeface="+mn-cs"/>
              </a:rPr>
              <a:t>Satellite imagery is one of the pre-defined response types that can be requested.</a:t>
            </a:r>
          </a:p>
          <a:p>
            <a:pPr marL="285750" marR="0" lvl="0" indent="-285750" algn="l" defTabSz="914126" rtl="0" eaLnBrk="1" fontAlgn="auto" latinLnBrk="0" hangingPunct="1">
              <a:lnSpc>
                <a:spcPct val="120000"/>
              </a:lnSpc>
              <a:spcBef>
                <a:spcPts val="30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383C45"/>
              </a:solidFill>
              <a:effectLst/>
              <a:uLnTx/>
              <a:uFillTx/>
              <a:latin typeface="FiraGO"/>
              <a:ea typeface="+mn-ea"/>
              <a:cs typeface="+mn-cs"/>
            </a:endParaRPr>
          </a:p>
          <a:p>
            <a:pPr marL="0" marR="0" lvl="0" indent="0" algn="l" defTabSz="914126" rtl="0" eaLnBrk="1" fontAlgn="auto" latinLnBrk="0" hangingPunct="1">
              <a:lnSpc>
                <a:spcPct val="120000"/>
              </a:lnSpc>
              <a:spcBef>
                <a:spcPts val="300"/>
              </a:spcBef>
              <a:spcAft>
                <a:spcPts val="0"/>
              </a:spcAft>
              <a:buClrTx/>
              <a:buSzTx/>
              <a:buFont typeface="Arial" panose="020B0604020202020204" pitchFamily="34" charset="0"/>
              <a:buNone/>
              <a:tabLst/>
              <a:defRPr/>
            </a:pPr>
            <a:r>
              <a:rPr kumimoji="0" lang="en-US" sz="1600" b="1" i="0" u="none" strike="noStrike" kern="1200" cap="none" spc="0" normalizeH="0" baseline="0" noProof="0">
                <a:ln>
                  <a:noFill/>
                </a:ln>
                <a:solidFill>
                  <a:srgbClr val="383C45"/>
                </a:solidFill>
                <a:effectLst/>
                <a:uLnTx/>
                <a:uFillTx/>
                <a:latin typeface="FiraGO"/>
                <a:ea typeface="+mn-ea"/>
                <a:cs typeface="+mn-cs"/>
              </a:rPr>
              <a:t>Location</a:t>
            </a:r>
          </a:p>
          <a:p>
            <a:pPr marL="285750" marR="0" lvl="0" indent="-285750" algn="l" defTabSz="914126" rtl="0" eaLnBrk="1" fontAlgn="auto" latinLnBrk="0" hangingPunct="1">
              <a:lnSpc>
                <a:spcPct val="120000"/>
              </a:lnSpc>
              <a:spcBef>
                <a:spcPts val="3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83C45"/>
                </a:solidFill>
                <a:effectLst/>
                <a:uLnTx/>
                <a:uFillTx/>
                <a:latin typeface="FiraGO"/>
                <a:ea typeface="+mn-ea"/>
                <a:cs typeface="+mn-cs"/>
              </a:rPr>
              <a:t>Available through REST API requests. Requires API Key (30k request for free in the </a:t>
            </a:r>
            <a:r>
              <a:rPr kumimoji="0" lang="en-US" sz="1600" b="0" i="0" u="none" strike="noStrike" kern="1200" cap="none" spc="0" normalizeH="0" baseline="0" noProof="0">
                <a:ln>
                  <a:noFill/>
                </a:ln>
                <a:solidFill>
                  <a:srgbClr val="383C45"/>
                </a:solidFill>
                <a:effectLst/>
                <a:uLnTx/>
                <a:uFillTx/>
                <a:latin typeface="FiraGO"/>
                <a:ea typeface="+mn-ea"/>
                <a:cs typeface="+mn-cs"/>
                <a:hlinkClick r:id="rId2"/>
              </a:rPr>
              <a:t>Base Plan</a:t>
            </a:r>
            <a:r>
              <a:rPr kumimoji="0" lang="en-US" sz="1600" b="0" i="0" u="none" strike="noStrike" kern="1200" cap="none" spc="0" normalizeH="0" baseline="0" noProof="0">
                <a:ln>
                  <a:noFill/>
                </a:ln>
                <a:solidFill>
                  <a:srgbClr val="383C45"/>
                </a:solidFill>
                <a:effectLst/>
                <a:uLnTx/>
                <a:uFillTx/>
                <a:latin typeface="FiraGO"/>
                <a:ea typeface="+mn-ea"/>
                <a:cs typeface="+mn-cs"/>
              </a:rPr>
              <a:t>)</a:t>
            </a:r>
          </a:p>
          <a:p>
            <a:pPr marL="0" marR="0" lvl="0" indent="0" algn="l" defTabSz="914126" rtl="0" eaLnBrk="1" fontAlgn="auto" latinLnBrk="0" hangingPunct="1">
              <a:lnSpc>
                <a:spcPct val="120000"/>
              </a:lnSpc>
              <a:spcBef>
                <a:spcPts val="300"/>
              </a:spcBef>
              <a:spcAft>
                <a:spcPts val="0"/>
              </a:spcAft>
              <a:buClrTx/>
              <a:buSzTx/>
              <a:buFont typeface="Arial" panose="020B0604020202020204" pitchFamily="34" charset="0"/>
              <a:buNone/>
              <a:tabLst/>
              <a:defRPr/>
            </a:pPr>
            <a:endParaRPr kumimoji="0" lang="en-US" sz="1600" b="1" i="0" u="none" strike="noStrike" kern="1200" cap="none" spc="0" normalizeH="0" baseline="0" noProof="0">
              <a:ln>
                <a:noFill/>
              </a:ln>
              <a:solidFill>
                <a:srgbClr val="383C45"/>
              </a:solidFill>
              <a:effectLst/>
              <a:uLnTx/>
              <a:uFillTx/>
              <a:latin typeface="FiraGO"/>
              <a:ea typeface="+mn-ea"/>
              <a:cs typeface="+mn-cs"/>
            </a:endParaRPr>
          </a:p>
          <a:p>
            <a:pPr marL="0" marR="0" lvl="0" indent="0" algn="l" defTabSz="914126" rtl="0" eaLnBrk="1" fontAlgn="auto" latinLnBrk="0" hangingPunct="1">
              <a:lnSpc>
                <a:spcPct val="120000"/>
              </a:lnSpc>
              <a:spcBef>
                <a:spcPts val="300"/>
              </a:spcBef>
              <a:spcAft>
                <a:spcPts val="0"/>
              </a:spcAft>
              <a:buClrTx/>
              <a:buSzTx/>
              <a:buFont typeface="Arial" panose="020B0604020202020204" pitchFamily="34" charset="0"/>
              <a:buNone/>
              <a:tabLst/>
              <a:defRPr/>
            </a:pPr>
            <a:r>
              <a:rPr kumimoji="0" lang="en-US" sz="1600" b="1" i="0" u="none" strike="noStrike" kern="1200" cap="none" spc="0" normalizeH="0" baseline="0" noProof="0">
                <a:ln>
                  <a:noFill/>
                </a:ln>
                <a:solidFill>
                  <a:srgbClr val="383C45"/>
                </a:solidFill>
                <a:effectLst/>
                <a:uLnTx/>
                <a:uFillTx/>
                <a:latin typeface="FiraGO"/>
                <a:ea typeface="+mn-ea"/>
                <a:cs typeface="+mn-cs"/>
              </a:rPr>
              <a:t>How to:</a:t>
            </a:r>
          </a:p>
          <a:p>
            <a:pPr marL="285750" marR="0" lvl="0" indent="-285750" algn="l" defTabSz="914126" rtl="0" eaLnBrk="1" fontAlgn="auto" latinLnBrk="0" hangingPunct="1">
              <a:lnSpc>
                <a:spcPct val="120000"/>
              </a:lnSpc>
              <a:spcBef>
                <a:spcPts val="3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83C45"/>
                </a:solidFill>
                <a:effectLst/>
                <a:uLnTx/>
                <a:uFillTx/>
                <a:latin typeface="FiraGO"/>
                <a:ea typeface="+mn-ea"/>
                <a:cs typeface="+mn-cs"/>
              </a:rPr>
              <a:t>Example python code snippet to request satellite imagery is provided in the docs.</a:t>
            </a:r>
          </a:p>
        </p:txBody>
      </p:sp>
      <p:pic>
        <p:nvPicPr>
          <p:cNvPr id="10" name="Picture 9">
            <a:extLst>
              <a:ext uri="{FF2B5EF4-FFF2-40B4-BE49-F238E27FC236}">
                <a16:creationId xmlns:a16="http://schemas.microsoft.com/office/drawing/2014/main" id="{96A9AF78-B603-31E5-67AE-32F642CABDF4}"/>
              </a:ext>
            </a:extLst>
          </p:cNvPr>
          <p:cNvPicPr>
            <a:picLocks noChangeAspect="1"/>
          </p:cNvPicPr>
          <p:nvPr/>
        </p:nvPicPr>
        <p:blipFill>
          <a:blip r:embed="rId3"/>
          <a:stretch>
            <a:fillRect/>
          </a:stretch>
        </p:blipFill>
        <p:spPr>
          <a:xfrm>
            <a:off x="6417827" y="780477"/>
            <a:ext cx="4997962" cy="2369501"/>
          </a:xfrm>
          <a:prstGeom prst="rect">
            <a:avLst/>
          </a:prstGeom>
        </p:spPr>
      </p:pic>
      <p:pic>
        <p:nvPicPr>
          <p:cNvPr id="12" name="Picture 11">
            <a:extLst>
              <a:ext uri="{FF2B5EF4-FFF2-40B4-BE49-F238E27FC236}">
                <a16:creationId xmlns:a16="http://schemas.microsoft.com/office/drawing/2014/main" id="{01EE0BEB-7088-7751-6924-20E33016FCC7}"/>
              </a:ext>
            </a:extLst>
          </p:cNvPr>
          <p:cNvPicPr>
            <a:picLocks noChangeAspect="1"/>
          </p:cNvPicPr>
          <p:nvPr/>
        </p:nvPicPr>
        <p:blipFill>
          <a:blip r:embed="rId4"/>
          <a:stretch>
            <a:fillRect/>
          </a:stretch>
        </p:blipFill>
        <p:spPr>
          <a:xfrm>
            <a:off x="6102989" y="3452333"/>
            <a:ext cx="3254049" cy="2293208"/>
          </a:xfrm>
          <a:prstGeom prst="roundRect">
            <a:avLst>
              <a:gd name="adj" fmla="val 2913"/>
            </a:avLst>
          </a:prstGeom>
          <a:ln w="6350">
            <a:gradFill>
              <a:gsLst>
                <a:gs pos="0">
                  <a:schemeClr val="accent6"/>
                </a:gs>
                <a:gs pos="96000">
                  <a:schemeClr val="tx2"/>
                </a:gs>
              </a:gsLst>
              <a:lin ang="19800000" scaled="0"/>
            </a:gradFill>
          </a:ln>
        </p:spPr>
      </p:pic>
      <p:sp>
        <p:nvSpPr>
          <p:cNvPr id="15" name="TextBox 14">
            <a:extLst>
              <a:ext uri="{FF2B5EF4-FFF2-40B4-BE49-F238E27FC236}">
                <a16:creationId xmlns:a16="http://schemas.microsoft.com/office/drawing/2014/main" id="{C4AAE565-B1A0-D4F7-A1D6-5956A513D312}"/>
              </a:ext>
            </a:extLst>
          </p:cNvPr>
          <p:cNvSpPr txBox="1"/>
          <p:nvPr/>
        </p:nvSpPr>
        <p:spPr bwMode="gray">
          <a:xfrm>
            <a:off x="6915594" y="5706682"/>
            <a:ext cx="1628837" cy="261610"/>
          </a:xfrm>
          <a:prstGeom prst="rect">
            <a:avLst/>
          </a:prstGeom>
          <a:noFill/>
          <a:ln w="12700">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526586"/>
                </a:solidFill>
                <a:effectLst/>
                <a:uLnTx/>
                <a:uFillTx/>
                <a:latin typeface="FiraGO"/>
                <a:ea typeface="+mn-ea"/>
                <a:cs typeface="+mn-cs"/>
              </a:rPr>
              <a:t>Provided python script</a:t>
            </a:r>
          </a:p>
        </p:txBody>
      </p:sp>
      <p:pic>
        <p:nvPicPr>
          <p:cNvPr id="17" name="Picture 16">
            <a:extLst>
              <a:ext uri="{FF2B5EF4-FFF2-40B4-BE49-F238E27FC236}">
                <a16:creationId xmlns:a16="http://schemas.microsoft.com/office/drawing/2014/main" id="{CE7CD879-1C8D-B7B5-1E80-BE6D4917F5CE}"/>
              </a:ext>
            </a:extLst>
          </p:cNvPr>
          <p:cNvPicPr>
            <a:picLocks noChangeAspect="1"/>
          </p:cNvPicPr>
          <p:nvPr/>
        </p:nvPicPr>
        <p:blipFill>
          <a:blip r:embed="rId5"/>
          <a:stretch>
            <a:fillRect/>
          </a:stretch>
        </p:blipFill>
        <p:spPr>
          <a:xfrm>
            <a:off x="9816544" y="3549295"/>
            <a:ext cx="2107501" cy="2099284"/>
          </a:xfrm>
          <a:prstGeom prst="roundRect">
            <a:avLst>
              <a:gd name="adj" fmla="val 2913"/>
            </a:avLst>
          </a:prstGeom>
          <a:ln w="6350">
            <a:gradFill>
              <a:gsLst>
                <a:gs pos="0">
                  <a:schemeClr val="accent6"/>
                </a:gs>
                <a:gs pos="96000">
                  <a:schemeClr val="tx2"/>
                </a:gs>
              </a:gsLst>
              <a:lin ang="19800000" scaled="0"/>
            </a:gradFill>
          </a:ln>
        </p:spPr>
      </p:pic>
      <p:sp>
        <p:nvSpPr>
          <p:cNvPr id="18" name="Arrow: Down 17">
            <a:extLst>
              <a:ext uri="{FF2B5EF4-FFF2-40B4-BE49-F238E27FC236}">
                <a16:creationId xmlns:a16="http://schemas.microsoft.com/office/drawing/2014/main" id="{886B6031-9CA1-80F6-4E98-6591CAB11A45}"/>
              </a:ext>
            </a:extLst>
          </p:cNvPr>
          <p:cNvSpPr/>
          <p:nvPr/>
        </p:nvSpPr>
        <p:spPr bwMode="gray">
          <a:xfrm rot="16200000">
            <a:off x="8700788" y="4386050"/>
            <a:ext cx="1772005" cy="321647"/>
          </a:xfrm>
          <a:prstGeom prst="downArrow">
            <a:avLst/>
          </a:prstGeom>
          <a:gradFill>
            <a:gsLst>
              <a:gs pos="0">
                <a:srgbClr val="5FDBD8">
                  <a:alpha val="32000"/>
                </a:srgbClr>
              </a:gs>
              <a:gs pos="100000">
                <a:srgbClr val="B17FFD"/>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FiraGO"/>
              <a:ea typeface="+mn-ea"/>
              <a:cs typeface="+mn-cs"/>
            </a:endParaRPr>
          </a:p>
        </p:txBody>
      </p:sp>
      <p:sp>
        <p:nvSpPr>
          <p:cNvPr id="19" name="TextBox 18">
            <a:extLst>
              <a:ext uri="{FF2B5EF4-FFF2-40B4-BE49-F238E27FC236}">
                <a16:creationId xmlns:a16="http://schemas.microsoft.com/office/drawing/2014/main" id="{33E09CA8-C008-6469-2E98-F425FA193342}"/>
              </a:ext>
            </a:extLst>
          </p:cNvPr>
          <p:cNvSpPr txBox="1"/>
          <p:nvPr/>
        </p:nvSpPr>
        <p:spPr bwMode="gray">
          <a:xfrm>
            <a:off x="10169643" y="5648579"/>
            <a:ext cx="1628837" cy="261610"/>
          </a:xfrm>
          <a:prstGeom prst="rect">
            <a:avLst/>
          </a:prstGeom>
          <a:noFill/>
          <a:ln w="1270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526586"/>
                </a:solidFill>
                <a:effectLst/>
                <a:uLnTx/>
                <a:uFillTx/>
                <a:latin typeface="FiraGO"/>
                <a:ea typeface="+mn-ea"/>
                <a:cs typeface="+mn-cs"/>
              </a:rPr>
              <a:t>Output </a:t>
            </a:r>
            <a:r>
              <a:rPr kumimoji="0" lang="en-US" sz="1050" b="0" i="0" u="none" strike="noStrike" kern="1200" cap="none" spc="0" normalizeH="0" baseline="0" noProof="0" err="1">
                <a:ln>
                  <a:noFill/>
                </a:ln>
                <a:solidFill>
                  <a:srgbClr val="526586"/>
                </a:solidFill>
                <a:effectLst/>
                <a:uLnTx/>
                <a:uFillTx/>
                <a:latin typeface="FiraGO"/>
                <a:ea typeface="+mn-ea"/>
                <a:cs typeface="+mn-cs"/>
              </a:rPr>
              <a:t>png</a:t>
            </a:r>
            <a:r>
              <a:rPr kumimoji="0" lang="en-US" sz="1050" b="0" i="0" u="none" strike="noStrike" kern="1200" cap="none" spc="0" normalizeH="0" baseline="0" noProof="0">
                <a:ln>
                  <a:noFill/>
                </a:ln>
                <a:solidFill>
                  <a:srgbClr val="526586"/>
                </a:solidFill>
                <a:effectLst/>
                <a:uLnTx/>
                <a:uFillTx/>
                <a:latin typeface="FiraGO"/>
                <a:ea typeface="+mn-ea"/>
                <a:cs typeface="+mn-cs"/>
              </a:rPr>
              <a:t> image</a:t>
            </a:r>
          </a:p>
        </p:txBody>
      </p:sp>
    </p:spTree>
    <p:extLst>
      <p:ext uri="{BB962C8B-B14F-4D97-AF65-F5344CB8AC3E}">
        <p14:creationId xmlns:p14="http://schemas.microsoft.com/office/powerpoint/2010/main" val="396132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D9686-F1C1-0684-EAED-012E6642FF71}"/>
            </a:ext>
          </a:extLst>
        </p:cNvPr>
        <p:cNvGrpSpPr/>
        <p:nvPr/>
      </p:nvGrpSpPr>
      <p:grpSpPr>
        <a:xfrm>
          <a:off x="0" y="0"/>
          <a:ext cx="0" cy="0"/>
          <a:chOff x="0" y="0"/>
          <a:chExt cx="0" cy="0"/>
        </a:xfrm>
      </p:grpSpPr>
      <p:cxnSp>
        <p:nvCxnSpPr>
          <p:cNvPr id="119" name="Straight Connector 118">
            <a:extLst>
              <a:ext uri="{FF2B5EF4-FFF2-40B4-BE49-F238E27FC236}">
                <a16:creationId xmlns:a16="http://schemas.microsoft.com/office/drawing/2014/main" id="{C0B24E06-FA00-DE95-0456-0EE30C12D55A}"/>
              </a:ext>
            </a:extLst>
          </p:cNvPr>
          <p:cNvCxnSpPr>
            <a:cxnSpLocks/>
          </p:cNvCxnSpPr>
          <p:nvPr/>
        </p:nvCxnSpPr>
        <p:spPr bwMode="gray">
          <a:xfrm>
            <a:off x="5433961" y="3688443"/>
            <a:ext cx="0" cy="104406"/>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83" name="Rectangle: Rounded Corners 82">
            <a:extLst>
              <a:ext uri="{FF2B5EF4-FFF2-40B4-BE49-F238E27FC236}">
                <a16:creationId xmlns:a16="http://schemas.microsoft.com/office/drawing/2014/main" id="{674015B5-D6B1-E10D-EFF0-B28B34A1D38A}"/>
              </a:ext>
            </a:extLst>
          </p:cNvPr>
          <p:cNvSpPr/>
          <p:nvPr/>
        </p:nvSpPr>
        <p:spPr bwMode="gray">
          <a:xfrm>
            <a:off x="163286" y="3810992"/>
            <a:ext cx="1522252" cy="1730987"/>
          </a:xfrm>
          <a:prstGeom prst="roundRect">
            <a:avLst>
              <a:gd name="adj" fmla="val 8443"/>
            </a:avLst>
          </a:prstGeom>
          <a:solidFill>
            <a:schemeClr val="bg1">
              <a:lumMod val="65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err="1"/>
          </a:p>
        </p:txBody>
      </p:sp>
      <p:sp>
        <p:nvSpPr>
          <p:cNvPr id="4" name="Date Placeholder 3">
            <a:extLst>
              <a:ext uri="{FF2B5EF4-FFF2-40B4-BE49-F238E27FC236}">
                <a16:creationId xmlns:a16="http://schemas.microsoft.com/office/drawing/2014/main" id="{E9462EA4-8607-9396-C279-079B73FD8557}"/>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C574C4-156B-4E41-8FA7-69498F84F57A}" type="datetime1">
              <a:rPr kumimoji="0" lang="en-US" sz="800" b="0" i="0" u="none" strike="noStrike" kern="1200" cap="none" spc="0" normalizeH="0" baseline="0" noProof="0" smtClean="0">
                <a:ln>
                  <a:noFill/>
                </a:ln>
                <a:solidFill>
                  <a:srgbClr val="383C45"/>
                </a:solidFill>
                <a:effectLst/>
                <a:uLnTx/>
                <a:uFillTx/>
                <a:latin typeface="FiraG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5/17/2025</a:t>
            </a:fld>
            <a:endParaRPr kumimoji="0" lang="en-US" sz="800" b="0" i="0" u="none" strike="noStrike" kern="1200" cap="none" spc="0" normalizeH="0" baseline="0" noProof="0">
              <a:ln>
                <a:noFill/>
              </a:ln>
              <a:solidFill>
                <a:srgbClr val="383C45"/>
              </a:solidFill>
              <a:effectLst/>
              <a:uLnTx/>
              <a:uFillTx/>
              <a:latin typeface="FiraGO"/>
              <a:ea typeface="+mn-ea"/>
              <a:cs typeface="+mn-cs"/>
            </a:endParaRPr>
          </a:p>
        </p:txBody>
      </p:sp>
      <p:sp>
        <p:nvSpPr>
          <p:cNvPr id="5" name="Footer Placeholder 4">
            <a:extLst>
              <a:ext uri="{FF2B5EF4-FFF2-40B4-BE49-F238E27FC236}">
                <a16:creationId xmlns:a16="http://schemas.microsoft.com/office/drawing/2014/main" id="{AD07EFDE-F130-E4A5-EEC4-E89636D749C6}"/>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383C45"/>
              </a:solidFill>
              <a:effectLst/>
              <a:uLnTx/>
              <a:uFillTx/>
              <a:latin typeface="FiraGO"/>
              <a:ea typeface="+mn-ea"/>
              <a:cs typeface="+mn-cs"/>
            </a:endParaRPr>
          </a:p>
        </p:txBody>
      </p:sp>
      <p:sp>
        <p:nvSpPr>
          <p:cNvPr id="6" name="Slide Number Placeholder 5">
            <a:extLst>
              <a:ext uri="{FF2B5EF4-FFF2-40B4-BE49-F238E27FC236}">
                <a16:creationId xmlns:a16="http://schemas.microsoft.com/office/drawing/2014/main" id="{B0E89403-7DF8-6C3B-C985-A766DF11AE0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841C2BF-A2CE-402F-853E-5C47DE1E432A}" type="slidenum">
              <a:rPr kumimoji="0" lang="en-US" sz="800" b="0" i="0" u="none" strike="noStrike" kern="1200" cap="none" spc="0" normalizeH="0" baseline="0" noProof="0" smtClean="0">
                <a:ln>
                  <a:noFill/>
                </a:ln>
                <a:solidFill>
                  <a:srgbClr val="383C45"/>
                </a:solidFill>
                <a:effectLst/>
                <a:uLnTx/>
                <a:uFillTx/>
                <a:latin typeface="FiraGO"/>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en-US" sz="800" b="0" i="0" u="none" strike="noStrike" kern="1200" cap="none" spc="0" normalizeH="0" baseline="0" noProof="0">
              <a:ln>
                <a:noFill/>
              </a:ln>
              <a:solidFill>
                <a:srgbClr val="383C45"/>
              </a:solidFill>
              <a:effectLst/>
              <a:uLnTx/>
              <a:uFillTx/>
              <a:latin typeface="FiraGO"/>
              <a:ea typeface="+mn-ea"/>
              <a:cs typeface="+mn-cs"/>
            </a:endParaRPr>
          </a:p>
        </p:txBody>
      </p:sp>
      <p:sp>
        <p:nvSpPr>
          <p:cNvPr id="7" name="Title 1">
            <a:extLst>
              <a:ext uri="{FF2B5EF4-FFF2-40B4-BE49-F238E27FC236}">
                <a16:creationId xmlns:a16="http://schemas.microsoft.com/office/drawing/2014/main" id="{36F84A02-4662-00B7-0494-0DBCBF558B77}"/>
              </a:ext>
            </a:extLst>
          </p:cNvPr>
          <p:cNvSpPr>
            <a:spLocks noGrp="1"/>
          </p:cNvSpPr>
          <p:nvPr>
            <p:ph type="title"/>
          </p:nvPr>
        </p:nvSpPr>
        <p:spPr>
          <a:xfrm>
            <a:off x="520822" y="371880"/>
            <a:ext cx="10989950" cy="627095"/>
          </a:xfrm>
        </p:spPr>
        <p:txBody>
          <a:bodyPr/>
          <a:lstStyle/>
          <a:p>
            <a:r>
              <a:rPr lang="en-US" sz="4000">
                <a:gradFill>
                  <a:gsLst>
                    <a:gs pos="0">
                      <a:srgbClr val="9FACD3"/>
                    </a:gs>
                    <a:gs pos="96000">
                      <a:srgbClr val="48DAD0"/>
                    </a:gs>
                  </a:gsLst>
                  <a:lin ang="19800000" scaled="0"/>
                </a:gradFill>
              </a:rPr>
              <a:t>The Datasets</a:t>
            </a:r>
          </a:p>
        </p:txBody>
      </p:sp>
      <p:sp>
        <p:nvSpPr>
          <p:cNvPr id="2" name="Subtitle 7">
            <a:extLst>
              <a:ext uri="{FF2B5EF4-FFF2-40B4-BE49-F238E27FC236}">
                <a16:creationId xmlns:a16="http://schemas.microsoft.com/office/drawing/2014/main" id="{84584BE6-3567-B556-104A-9437696B2C3F}"/>
              </a:ext>
            </a:extLst>
          </p:cNvPr>
          <p:cNvSpPr txBox="1">
            <a:spLocks/>
          </p:cNvSpPr>
          <p:nvPr/>
        </p:nvSpPr>
        <p:spPr bwMode="gray">
          <a:xfrm>
            <a:off x="609759" y="952599"/>
            <a:ext cx="10986461" cy="291600"/>
          </a:xfrm>
          <a:prstGeom prst="rect">
            <a:avLst/>
          </a:prstGeom>
        </p:spPr>
        <p:txBody>
          <a:bodyPr vert="horz" lIns="0" tIns="0" rIns="0" bIns="0" rtlCol="0" anchor="t">
            <a:noAutofit/>
          </a:bodyPr>
          <a:lstStyle>
            <a:lvl1pPr marL="0" indent="0" algn="l" defTabSz="914126" rtl="0" eaLnBrk="1" latinLnBrk="0" hangingPunct="1">
              <a:lnSpc>
                <a:spcPct val="120000"/>
              </a:lnSpc>
              <a:spcBef>
                <a:spcPts val="300"/>
              </a:spcBef>
              <a:buFont typeface="Arial" panose="020B0604020202020204" pitchFamily="34" charset="0"/>
              <a:buNone/>
              <a:defRPr sz="1600" b="1" kern="1200">
                <a:solidFill>
                  <a:schemeClr val="tx1"/>
                </a:solidFill>
                <a:latin typeface="+mj-lt"/>
                <a:ea typeface="+mn-ea"/>
                <a:cs typeface="+mn-cs"/>
              </a:defRPr>
            </a:lvl1pPr>
            <a:lvl2pPr marL="0" indent="0" algn="l" defTabSz="914126" rtl="0" eaLnBrk="1" latinLnBrk="0" hangingPunct="1">
              <a:lnSpc>
                <a:spcPct val="120000"/>
              </a:lnSpc>
              <a:spcBef>
                <a:spcPts val="300"/>
              </a:spcBef>
              <a:buFont typeface="Arial" panose="020B0604020202020204" pitchFamily="34" charset="0"/>
              <a:buNone/>
              <a:defRPr sz="1400" kern="1200">
                <a:solidFill>
                  <a:schemeClr val="tx1"/>
                </a:solidFill>
                <a:latin typeface="+mn-lt"/>
                <a:ea typeface="+mn-ea"/>
                <a:cs typeface="+mn-cs"/>
              </a:defRPr>
            </a:lvl2pPr>
            <a:lvl3pPr marL="144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3pPr>
            <a:lvl4pPr marL="288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4pPr>
            <a:lvl5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5pPr>
            <a:lvl6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6pPr>
            <a:lvl7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7pPr>
            <a:lvl8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8pPr>
            <a:lvl9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126" rtl="0" eaLnBrk="1" fontAlgn="auto" latinLnBrk="0" hangingPunct="1">
              <a:lnSpc>
                <a:spcPct val="120000"/>
              </a:lnSpc>
              <a:spcBef>
                <a:spcPts val="300"/>
              </a:spcBef>
              <a:spcAft>
                <a:spcPts val="0"/>
              </a:spcAft>
              <a:buClrTx/>
              <a:buSzTx/>
              <a:buFont typeface="Arial" panose="020B0604020202020204" pitchFamily="34" charset="0"/>
              <a:buNone/>
              <a:tabLst/>
              <a:defRPr/>
            </a:pPr>
            <a:r>
              <a:rPr kumimoji="0" lang="en-US" sz="1600" b="1" i="0" u="none" strike="noStrike" kern="1200" cap="none" spc="0" normalizeH="0" baseline="0" noProof="0">
                <a:ln>
                  <a:noFill/>
                </a:ln>
                <a:solidFill>
                  <a:srgbClr val="383C45"/>
                </a:solidFill>
                <a:effectLst/>
                <a:uLnTx/>
                <a:uFillTx/>
                <a:latin typeface="FiraGO"/>
                <a:ea typeface="+mn-ea"/>
                <a:cs typeface="+mn-cs"/>
              </a:rPr>
              <a:t>Folder &amp; file structure</a:t>
            </a:r>
          </a:p>
        </p:txBody>
      </p:sp>
      <p:cxnSp>
        <p:nvCxnSpPr>
          <p:cNvPr id="8" name="Straight Connector 7">
            <a:extLst>
              <a:ext uri="{FF2B5EF4-FFF2-40B4-BE49-F238E27FC236}">
                <a16:creationId xmlns:a16="http://schemas.microsoft.com/office/drawing/2014/main" id="{6E8833EE-A76C-4E6D-91DF-E5CCEAA81FC4}"/>
              </a:ext>
            </a:extLst>
          </p:cNvPr>
          <p:cNvCxnSpPr>
            <a:cxnSpLocks/>
          </p:cNvCxnSpPr>
          <p:nvPr/>
        </p:nvCxnSpPr>
        <p:spPr bwMode="gray">
          <a:xfrm flipV="1">
            <a:off x="6521192" y="1451022"/>
            <a:ext cx="0" cy="4185227"/>
          </a:xfrm>
          <a:prstGeom prst="line">
            <a:avLst/>
          </a:prstGeom>
          <a:ln w="25400">
            <a:gradFill>
              <a:gsLst>
                <a:gs pos="0">
                  <a:schemeClr val="accent6"/>
                </a:gs>
                <a:gs pos="96000">
                  <a:schemeClr val="tx2"/>
                </a:gs>
              </a:gsLst>
              <a:lin ang="19800000" scaled="0"/>
            </a:gra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0F28FA38-6582-3BFD-CA7D-2B1A73280E19}"/>
              </a:ext>
            </a:extLst>
          </p:cNvPr>
          <p:cNvPicPr>
            <a:picLocks noChangeAspect="1"/>
          </p:cNvPicPr>
          <p:nvPr/>
        </p:nvPicPr>
        <p:blipFill>
          <a:blip r:embed="rId2" cstate="print">
            <a:extLst>
              <a:ext uri="{28A0092B-C50C-407E-A947-70E740481C1C}">
                <a14:useLocalDpi xmlns:a14="http://schemas.microsoft.com/office/drawing/2010/main" val="0"/>
              </a:ext>
            </a:extLst>
          </a:blip>
          <a:srcRect t="573" b="1061"/>
          <a:stretch/>
        </p:blipFill>
        <p:spPr>
          <a:xfrm>
            <a:off x="6656419" y="1475235"/>
            <a:ext cx="5273177" cy="4079704"/>
          </a:xfrm>
          <a:prstGeom prst="roundRect">
            <a:avLst>
              <a:gd name="adj" fmla="val 2913"/>
            </a:avLst>
          </a:prstGeom>
          <a:ln w="6350">
            <a:gradFill>
              <a:gsLst>
                <a:gs pos="0">
                  <a:schemeClr val="accent6"/>
                </a:gs>
                <a:gs pos="96000">
                  <a:schemeClr val="tx2"/>
                </a:gs>
              </a:gsLst>
              <a:lin ang="19800000" scaled="0"/>
            </a:gradFill>
          </a:ln>
        </p:spPr>
      </p:pic>
      <p:sp>
        <p:nvSpPr>
          <p:cNvPr id="19" name="TextBox 18">
            <a:extLst>
              <a:ext uri="{FF2B5EF4-FFF2-40B4-BE49-F238E27FC236}">
                <a16:creationId xmlns:a16="http://schemas.microsoft.com/office/drawing/2014/main" id="{2D1D77BF-6AAB-CB19-3B48-59AEB896BB6A}"/>
              </a:ext>
            </a:extLst>
          </p:cNvPr>
          <p:cNvSpPr txBox="1"/>
          <p:nvPr/>
        </p:nvSpPr>
        <p:spPr bwMode="gray">
          <a:xfrm>
            <a:off x="6673508" y="5554939"/>
            <a:ext cx="5238998" cy="261610"/>
          </a:xfrm>
          <a:prstGeom prst="rect">
            <a:avLst/>
          </a:prstGeom>
          <a:noFill/>
          <a:ln w="1270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526586"/>
                </a:solidFill>
                <a:effectLst/>
                <a:uLnTx/>
                <a:uFillTx/>
                <a:latin typeface="FiraGO"/>
                <a:ea typeface="+mn-ea"/>
                <a:cs typeface="+mn-cs"/>
              </a:rPr>
              <a:t>Each Data Layer is split into 20 HERE Tiles for easier processing.</a:t>
            </a:r>
          </a:p>
        </p:txBody>
      </p:sp>
      <p:grpSp>
        <p:nvGrpSpPr>
          <p:cNvPr id="12" name="Group 11">
            <a:extLst>
              <a:ext uri="{FF2B5EF4-FFF2-40B4-BE49-F238E27FC236}">
                <a16:creationId xmlns:a16="http://schemas.microsoft.com/office/drawing/2014/main" id="{E1CEDCFF-B517-9B1A-7BA4-674B52D83DB0}"/>
              </a:ext>
            </a:extLst>
          </p:cNvPr>
          <p:cNvGrpSpPr/>
          <p:nvPr/>
        </p:nvGrpSpPr>
        <p:grpSpPr>
          <a:xfrm>
            <a:off x="2484581" y="1475235"/>
            <a:ext cx="1149855" cy="1012235"/>
            <a:chOff x="2283196" y="1494111"/>
            <a:chExt cx="1149855" cy="1012235"/>
          </a:xfrm>
        </p:grpSpPr>
        <p:pic>
          <p:nvPicPr>
            <p:cNvPr id="10" name="Graphic 9" descr="Open folder with solid fill">
              <a:extLst>
                <a:ext uri="{FF2B5EF4-FFF2-40B4-BE49-F238E27FC236}">
                  <a16:creationId xmlns:a16="http://schemas.microsoft.com/office/drawing/2014/main" id="{A00B4F2C-2326-0DD7-A6A5-C912C3E79D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00924" y="1494111"/>
              <a:ext cx="914400" cy="914400"/>
            </a:xfrm>
            <a:prstGeom prst="rect">
              <a:avLst/>
            </a:prstGeom>
          </p:spPr>
        </p:pic>
        <p:sp>
          <p:nvSpPr>
            <p:cNvPr id="11" name="TextBox 10">
              <a:extLst>
                <a:ext uri="{FF2B5EF4-FFF2-40B4-BE49-F238E27FC236}">
                  <a16:creationId xmlns:a16="http://schemas.microsoft.com/office/drawing/2014/main" id="{1D971389-E299-B707-D181-3DEA3ACB3E17}"/>
                </a:ext>
              </a:extLst>
            </p:cNvPr>
            <p:cNvSpPr txBox="1"/>
            <p:nvPr/>
          </p:nvSpPr>
          <p:spPr bwMode="gray">
            <a:xfrm>
              <a:off x="2283196" y="2244736"/>
              <a:ext cx="1149855" cy="261610"/>
            </a:xfrm>
            <a:prstGeom prst="rect">
              <a:avLst/>
            </a:prstGeom>
            <a:noFill/>
            <a:ln w="1270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526586"/>
                  </a:solidFill>
                  <a:effectLst/>
                  <a:uLnTx/>
                  <a:uFillTx/>
                  <a:latin typeface="FiraGO"/>
                  <a:ea typeface="+mn-ea"/>
                  <a:cs typeface="+mn-cs"/>
                </a:rPr>
                <a:t>ROOT FOLDER</a:t>
              </a:r>
            </a:p>
          </p:txBody>
        </p:sp>
      </p:grpSp>
      <p:grpSp>
        <p:nvGrpSpPr>
          <p:cNvPr id="13" name="Group 12">
            <a:extLst>
              <a:ext uri="{FF2B5EF4-FFF2-40B4-BE49-F238E27FC236}">
                <a16:creationId xmlns:a16="http://schemas.microsoft.com/office/drawing/2014/main" id="{33108190-5C1A-E32C-9706-A5EC2121D87F}"/>
              </a:ext>
            </a:extLst>
          </p:cNvPr>
          <p:cNvGrpSpPr/>
          <p:nvPr/>
        </p:nvGrpSpPr>
        <p:grpSpPr>
          <a:xfrm>
            <a:off x="456963" y="2677885"/>
            <a:ext cx="1006786" cy="875630"/>
            <a:chOff x="2283196" y="1494111"/>
            <a:chExt cx="1149855" cy="1000062"/>
          </a:xfrm>
        </p:grpSpPr>
        <p:pic>
          <p:nvPicPr>
            <p:cNvPr id="14" name="Graphic 13" descr="Open folder with solid fill">
              <a:extLst>
                <a:ext uri="{FF2B5EF4-FFF2-40B4-BE49-F238E27FC236}">
                  <a16:creationId xmlns:a16="http://schemas.microsoft.com/office/drawing/2014/main" id="{87509357-D0CB-3F33-F75D-834A69441E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00924" y="1494111"/>
              <a:ext cx="914400" cy="914400"/>
            </a:xfrm>
            <a:prstGeom prst="rect">
              <a:avLst/>
            </a:prstGeom>
          </p:spPr>
        </p:pic>
        <p:sp>
          <p:nvSpPr>
            <p:cNvPr id="15" name="TextBox 14">
              <a:extLst>
                <a:ext uri="{FF2B5EF4-FFF2-40B4-BE49-F238E27FC236}">
                  <a16:creationId xmlns:a16="http://schemas.microsoft.com/office/drawing/2014/main" id="{8BC58647-6C81-52A9-291E-4650B2A5B7BE}"/>
                </a:ext>
              </a:extLst>
            </p:cNvPr>
            <p:cNvSpPr txBox="1"/>
            <p:nvPr/>
          </p:nvSpPr>
          <p:spPr bwMode="gray">
            <a:xfrm>
              <a:off x="2283196" y="2230539"/>
              <a:ext cx="1149855" cy="263634"/>
            </a:xfrm>
            <a:prstGeom prst="rect">
              <a:avLst/>
            </a:prstGeom>
            <a:noFill/>
            <a:ln w="1270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26586"/>
                  </a:solidFill>
                  <a:effectLst/>
                  <a:uLnTx/>
                  <a:uFillTx/>
                  <a:latin typeface="FiraGO"/>
                  <a:ea typeface="+mn-ea"/>
                  <a:cs typeface="+mn-cs"/>
                </a:rPr>
                <a:t>POIs</a:t>
              </a:r>
            </a:p>
          </p:txBody>
        </p:sp>
      </p:grpSp>
      <p:grpSp>
        <p:nvGrpSpPr>
          <p:cNvPr id="17" name="Group 16">
            <a:extLst>
              <a:ext uri="{FF2B5EF4-FFF2-40B4-BE49-F238E27FC236}">
                <a16:creationId xmlns:a16="http://schemas.microsoft.com/office/drawing/2014/main" id="{CF84887B-C3DC-DC09-733A-70688FEC99CC}"/>
              </a:ext>
            </a:extLst>
          </p:cNvPr>
          <p:cNvGrpSpPr/>
          <p:nvPr/>
        </p:nvGrpSpPr>
        <p:grpSpPr>
          <a:xfrm>
            <a:off x="2490023" y="2677885"/>
            <a:ext cx="1149854" cy="875632"/>
            <a:chOff x="2201499" y="1494111"/>
            <a:chExt cx="1313254" cy="1000064"/>
          </a:xfrm>
        </p:grpSpPr>
        <p:pic>
          <p:nvPicPr>
            <p:cNvPr id="22" name="Graphic 21" descr="Open folder with solid fill">
              <a:extLst>
                <a:ext uri="{FF2B5EF4-FFF2-40B4-BE49-F238E27FC236}">
                  <a16:creationId xmlns:a16="http://schemas.microsoft.com/office/drawing/2014/main" id="{DDD412F8-7DC7-5A28-13F5-072800B79B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00924" y="1494111"/>
              <a:ext cx="914400" cy="914400"/>
            </a:xfrm>
            <a:prstGeom prst="rect">
              <a:avLst/>
            </a:prstGeom>
          </p:spPr>
        </p:pic>
        <p:sp>
          <p:nvSpPr>
            <p:cNvPr id="23" name="TextBox 22">
              <a:extLst>
                <a:ext uri="{FF2B5EF4-FFF2-40B4-BE49-F238E27FC236}">
                  <a16:creationId xmlns:a16="http://schemas.microsoft.com/office/drawing/2014/main" id="{F7339A2C-A318-30AF-EAFB-FC168F278E4F}"/>
                </a:ext>
              </a:extLst>
            </p:cNvPr>
            <p:cNvSpPr txBox="1"/>
            <p:nvPr/>
          </p:nvSpPr>
          <p:spPr bwMode="gray">
            <a:xfrm>
              <a:off x="2201499" y="2230541"/>
              <a:ext cx="1313254" cy="263634"/>
            </a:xfrm>
            <a:prstGeom prst="rect">
              <a:avLst/>
            </a:prstGeom>
            <a:noFill/>
            <a:ln w="1270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26586"/>
                  </a:solidFill>
                  <a:effectLst/>
                  <a:uLnTx/>
                  <a:uFillTx/>
                  <a:latin typeface="FiraGO"/>
                  <a:ea typeface="+mn-ea"/>
                  <a:cs typeface="+mn-cs"/>
                </a:rPr>
                <a:t>STREETS_NAV</a:t>
              </a:r>
            </a:p>
          </p:txBody>
        </p:sp>
      </p:grpSp>
      <p:grpSp>
        <p:nvGrpSpPr>
          <p:cNvPr id="24" name="Group 23">
            <a:extLst>
              <a:ext uri="{FF2B5EF4-FFF2-40B4-BE49-F238E27FC236}">
                <a16:creationId xmlns:a16="http://schemas.microsoft.com/office/drawing/2014/main" id="{801B61E1-06D5-949A-6661-88BE9E086D16}"/>
              </a:ext>
            </a:extLst>
          </p:cNvPr>
          <p:cNvGrpSpPr/>
          <p:nvPr/>
        </p:nvGrpSpPr>
        <p:grpSpPr>
          <a:xfrm>
            <a:off x="4829407" y="2659195"/>
            <a:ext cx="1149854" cy="1014131"/>
            <a:chOff x="2119435" y="1494111"/>
            <a:chExt cx="1313254" cy="1158245"/>
          </a:xfrm>
        </p:grpSpPr>
        <p:pic>
          <p:nvPicPr>
            <p:cNvPr id="26" name="Graphic 25" descr="Open folder with solid fill">
              <a:extLst>
                <a:ext uri="{FF2B5EF4-FFF2-40B4-BE49-F238E27FC236}">
                  <a16:creationId xmlns:a16="http://schemas.microsoft.com/office/drawing/2014/main" id="{C211E6DB-C610-F171-5082-406B52CA90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00924" y="1494111"/>
              <a:ext cx="914400" cy="914400"/>
            </a:xfrm>
            <a:prstGeom prst="rect">
              <a:avLst/>
            </a:prstGeom>
          </p:spPr>
        </p:pic>
        <p:sp>
          <p:nvSpPr>
            <p:cNvPr id="27" name="TextBox 26">
              <a:extLst>
                <a:ext uri="{FF2B5EF4-FFF2-40B4-BE49-F238E27FC236}">
                  <a16:creationId xmlns:a16="http://schemas.microsoft.com/office/drawing/2014/main" id="{7B1E1454-1992-C93D-E855-C94764E1B427}"/>
                </a:ext>
              </a:extLst>
            </p:cNvPr>
            <p:cNvSpPr txBox="1"/>
            <p:nvPr/>
          </p:nvSpPr>
          <p:spPr bwMode="gray">
            <a:xfrm>
              <a:off x="2119435" y="2230540"/>
              <a:ext cx="1313254" cy="421816"/>
            </a:xfrm>
            <a:prstGeom prst="rect">
              <a:avLst/>
            </a:prstGeom>
            <a:noFill/>
            <a:ln w="1270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26586"/>
                  </a:solidFill>
                  <a:effectLst/>
                  <a:uLnTx/>
                  <a:uFillTx/>
                  <a:latin typeface="FiraGO"/>
                  <a:ea typeface="+mn-ea"/>
                  <a:cs typeface="+mn-cs"/>
                </a:rPr>
                <a:t>STREETS_NAMING_ADDRESSING</a:t>
              </a:r>
            </a:p>
          </p:txBody>
        </p:sp>
      </p:grpSp>
      <p:cxnSp>
        <p:nvCxnSpPr>
          <p:cNvPr id="29" name="Straight Connector 28">
            <a:extLst>
              <a:ext uri="{FF2B5EF4-FFF2-40B4-BE49-F238E27FC236}">
                <a16:creationId xmlns:a16="http://schemas.microsoft.com/office/drawing/2014/main" id="{16E8EB98-CFCA-763C-F5DF-604B69BA1FFD}"/>
              </a:ext>
            </a:extLst>
          </p:cNvPr>
          <p:cNvCxnSpPr>
            <a:cxnSpLocks/>
          </p:cNvCxnSpPr>
          <p:nvPr/>
        </p:nvCxnSpPr>
        <p:spPr bwMode="gray">
          <a:xfrm flipH="1">
            <a:off x="1161741" y="2506346"/>
            <a:ext cx="1897768" cy="303941"/>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11D5150-D018-5344-031F-A34A8E420624}"/>
              </a:ext>
            </a:extLst>
          </p:cNvPr>
          <p:cNvCxnSpPr>
            <a:cxnSpLocks/>
          </p:cNvCxnSpPr>
          <p:nvPr/>
        </p:nvCxnSpPr>
        <p:spPr bwMode="gray">
          <a:xfrm>
            <a:off x="3059509" y="2506346"/>
            <a:ext cx="0" cy="389254"/>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7F9567E-5ECA-8339-7863-6E5C0B90F7A7}"/>
              </a:ext>
            </a:extLst>
          </p:cNvPr>
          <p:cNvCxnSpPr>
            <a:cxnSpLocks/>
          </p:cNvCxnSpPr>
          <p:nvPr/>
        </p:nvCxnSpPr>
        <p:spPr bwMode="gray">
          <a:xfrm>
            <a:off x="3059509" y="2506346"/>
            <a:ext cx="2072380" cy="291600"/>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4594DA7B-E68F-54BC-6451-BEF789852117}"/>
              </a:ext>
            </a:extLst>
          </p:cNvPr>
          <p:cNvGrpSpPr/>
          <p:nvPr/>
        </p:nvGrpSpPr>
        <p:grpSpPr>
          <a:xfrm>
            <a:off x="8561504" y="1020852"/>
            <a:ext cx="1812581" cy="362983"/>
            <a:chOff x="692361" y="3925488"/>
            <a:chExt cx="1812581" cy="362983"/>
          </a:xfrm>
        </p:grpSpPr>
        <p:pic>
          <p:nvPicPr>
            <p:cNvPr id="38" name="Graphic 37" descr="Document outline">
              <a:extLst>
                <a:ext uri="{FF2B5EF4-FFF2-40B4-BE49-F238E27FC236}">
                  <a16:creationId xmlns:a16="http://schemas.microsoft.com/office/drawing/2014/main" id="{4C5823F5-5F4E-F95E-4091-1BAB4EB3BD5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2361" y="3925488"/>
              <a:ext cx="362983" cy="362983"/>
            </a:xfrm>
            <a:prstGeom prst="rect">
              <a:avLst/>
            </a:prstGeom>
          </p:spPr>
        </p:pic>
        <p:sp>
          <p:nvSpPr>
            <p:cNvPr id="39" name="TextBox 38">
              <a:extLst>
                <a:ext uri="{FF2B5EF4-FFF2-40B4-BE49-F238E27FC236}">
                  <a16:creationId xmlns:a16="http://schemas.microsoft.com/office/drawing/2014/main" id="{F2373D13-E519-0492-DE86-57FC89757AB0}"/>
                </a:ext>
              </a:extLst>
            </p:cNvPr>
            <p:cNvSpPr txBox="1"/>
            <p:nvPr/>
          </p:nvSpPr>
          <p:spPr bwMode="gray">
            <a:xfrm>
              <a:off x="972741" y="4007893"/>
              <a:ext cx="1532201" cy="230832"/>
            </a:xfrm>
            <a:prstGeom prst="rect">
              <a:avLst/>
            </a:prstGeom>
            <a:noFill/>
            <a:ln w="12700">
              <a:noFill/>
            </a:ln>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26586"/>
                  </a:solidFill>
                  <a:effectLst/>
                  <a:uLnTx/>
                  <a:uFillTx/>
                  <a:latin typeface="FiraGO"/>
                  <a:ea typeface="+mn-ea"/>
                  <a:cs typeface="+mn-cs"/>
                </a:rPr>
                <a:t>HERE_L11_Tiles.geojson</a:t>
              </a:r>
            </a:p>
          </p:txBody>
        </p:sp>
      </p:grpSp>
      <p:grpSp>
        <p:nvGrpSpPr>
          <p:cNvPr id="41" name="Group 40">
            <a:extLst>
              <a:ext uri="{FF2B5EF4-FFF2-40B4-BE49-F238E27FC236}">
                <a16:creationId xmlns:a16="http://schemas.microsoft.com/office/drawing/2014/main" id="{951AEAE2-0ED5-59EA-0A46-5C7EAA43D21A}"/>
              </a:ext>
            </a:extLst>
          </p:cNvPr>
          <p:cNvGrpSpPr/>
          <p:nvPr/>
        </p:nvGrpSpPr>
        <p:grpSpPr>
          <a:xfrm>
            <a:off x="224999" y="4343987"/>
            <a:ext cx="1463005" cy="362983"/>
            <a:chOff x="692361" y="3925488"/>
            <a:chExt cx="1463005" cy="362983"/>
          </a:xfrm>
        </p:grpSpPr>
        <p:pic>
          <p:nvPicPr>
            <p:cNvPr id="42" name="Graphic 41" descr="Document outline">
              <a:extLst>
                <a:ext uri="{FF2B5EF4-FFF2-40B4-BE49-F238E27FC236}">
                  <a16:creationId xmlns:a16="http://schemas.microsoft.com/office/drawing/2014/main" id="{0CB823CC-46AE-1C17-9C08-EB2C234246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2361" y="3925488"/>
              <a:ext cx="362983" cy="362983"/>
            </a:xfrm>
            <a:prstGeom prst="rect">
              <a:avLst/>
            </a:prstGeom>
          </p:spPr>
        </p:pic>
        <p:sp>
          <p:nvSpPr>
            <p:cNvPr id="43" name="TextBox 42">
              <a:extLst>
                <a:ext uri="{FF2B5EF4-FFF2-40B4-BE49-F238E27FC236}">
                  <a16:creationId xmlns:a16="http://schemas.microsoft.com/office/drawing/2014/main" id="{BC8A3778-D1ED-5E6C-27DA-02D973FE7BBE}"/>
                </a:ext>
              </a:extLst>
            </p:cNvPr>
            <p:cNvSpPr txBox="1"/>
            <p:nvPr/>
          </p:nvSpPr>
          <p:spPr bwMode="gray">
            <a:xfrm>
              <a:off x="972741" y="4007893"/>
              <a:ext cx="1182625" cy="230832"/>
            </a:xfrm>
            <a:prstGeom prst="rect">
              <a:avLst/>
            </a:prstGeom>
            <a:noFill/>
            <a:ln w="12700">
              <a:noFill/>
            </a:ln>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26586"/>
                  </a:solidFill>
                  <a:effectLst/>
                  <a:uLnTx/>
                  <a:uFillTx/>
                  <a:latin typeface="FiraGO"/>
                  <a:ea typeface="+mn-ea"/>
                  <a:cs typeface="+mn-cs"/>
                </a:rPr>
                <a:t>POI_</a:t>
              </a:r>
              <a:r>
                <a:rPr kumimoji="0" lang="en-US" sz="900" b="1" i="0" u="none" strike="noStrike" kern="1200" cap="none" spc="0" normalizeH="0" baseline="0" noProof="0">
                  <a:ln>
                    <a:noFill/>
                  </a:ln>
                  <a:solidFill>
                    <a:schemeClr val="accent1"/>
                  </a:solidFill>
                  <a:effectLst/>
                  <a:uLnTx/>
                  <a:uFillTx/>
                  <a:latin typeface="FiraGO"/>
                  <a:ea typeface="+mn-ea"/>
                  <a:cs typeface="+mn-cs"/>
                </a:rPr>
                <a:t>4815428</a:t>
              </a:r>
              <a:r>
                <a:rPr kumimoji="0" lang="en-US" sz="900" b="1" i="0" u="none" strike="noStrike" kern="1200" cap="none" spc="0" normalizeH="0" baseline="0" noProof="0">
                  <a:ln>
                    <a:noFill/>
                  </a:ln>
                  <a:solidFill>
                    <a:srgbClr val="526586"/>
                  </a:solidFill>
                  <a:effectLst/>
                  <a:uLnTx/>
                  <a:uFillTx/>
                  <a:latin typeface="FiraGO"/>
                  <a:ea typeface="+mn-ea"/>
                  <a:cs typeface="+mn-cs"/>
                </a:rPr>
                <a:t>.csv</a:t>
              </a:r>
            </a:p>
          </p:txBody>
        </p:sp>
      </p:grpSp>
      <p:grpSp>
        <p:nvGrpSpPr>
          <p:cNvPr id="44" name="Group 43">
            <a:extLst>
              <a:ext uri="{FF2B5EF4-FFF2-40B4-BE49-F238E27FC236}">
                <a16:creationId xmlns:a16="http://schemas.microsoft.com/office/drawing/2014/main" id="{22A7A4DF-EFEF-3D0A-972D-838D0109DAAA}"/>
              </a:ext>
            </a:extLst>
          </p:cNvPr>
          <p:cNvGrpSpPr/>
          <p:nvPr/>
        </p:nvGrpSpPr>
        <p:grpSpPr>
          <a:xfrm>
            <a:off x="228716" y="5014351"/>
            <a:ext cx="1463005" cy="362983"/>
            <a:chOff x="692361" y="3925488"/>
            <a:chExt cx="1463005" cy="362983"/>
          </a:xfrm>
        </p:grpSpPr>
        <p:pic>
          <p:nvPicPr>
            <p:cNvPr id="45" name="Graphic 44" descr="Document outline">
              <a:extLst>
                <a:ext uri="{FF2B5EF4-FFF2-40B4-BE49-F238E27FC236}">
                  <a16:creationId xmlns:a16="http://schemas.microsoft.com/office/drawing/2014/main" id="{BE0109F6-1579-0079-2C84-614979E1E4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2361" y="3925488"/>
              <a:ext cx="362983" cy="362983"/>
            </a:xfrm>
            <a:prstGeom prst="rect">
              <a:avLst/>
            </a:prstGeom>
          </p:spPr>
        </p:pic>
        <p:sp>
          <p:nvSpPr>
            <p:cNvPr id="46" name="TextBox 45">
              <a:extLst>
                <a:ext uri="{FF2B5EF4-FFF2-40B4-BE49-F238E27FC236}">
                  <a16:creationId xmlns:a16="http://schemas.microsoft.com/office/drawing/2014/main" id="{86881B04-3AB6-B3F8-B898-65E55213903E}"/>
                </a:ext>
              </a:extLst>
            </p:cNvPr>
            <p:cNvSpPr txBox="1"/>
            <p:nvPr/>
          </p:nvSpPr>
          <p:spPr bwMode="gray">
            <a:xfrm>
              <a:off x="972741" y="4007893"/>
              <a:ext cx="1182625" cy="230832"/>
            </a:xfrm>
            <a:prstGeom prst="rect">
              <a:avLst/>
            </a:prstGeom>
            <a:noFill/>
            <a:ln w="12700">
              <a:noFill/>
            </a:ln>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26586"/>
                  </a:solidFill>
                  <a:effectLst/>
                  <a:uLnTx/>
                  <a:uFillTx/>
                  <a:latin typeface="FiraGO"/>
                  <a:ea typeface="+mn-ea"/>
                  <a:cs typeface="+mn-cs"/>
                </a:rPr>
                <a:t>POI_</a:t>
              </a:r>
              <a:r>
                <a:rPr kumimoji="0" lang="en-US" sz="900" b="1" i="0" u="none" strike="noStrike" kern="1200" cap="none" spc="0" normalizeH="0" baseline="0" noProof="0">
                  <a:ln>
                    <a:noFill/>
                  </a:ln>
                  <a:solidFill>
                    <a:schemeClr val="accent1"/>
                  </a:solidFill>
                  <a:effectLst/>
                  <a:uLnTx/>
                  <a:uFillTx/>
                  <a:latin typeface="FiraGO"/>
                  <a:ea typeface="+mn-ea"/>
                  <a:cs typeface="+mn-cs"/>
                </a:rPr>
                <a:t>4815091</a:t>
              </a:r>
              <a:r>
                <a:rPr kumimoji="0" lang="en-US" sz="900" b="1" i="0" u="none" strike="noStrike" kern="1200" cap="none" spc="0" normalizeH="0" baseline="0" noProof="0">
                  <a:ln>
                    <a:noFill/>
                  </a:ln>
                  <a:solidFill>
                    <a:srgbClr val="526586"/>
                  </a:solidFill>
                  <a:effectLst/>
                  <a:uLnTx/>
                  <a:uFillTx/>
                  <a:latin typeface="FiraGO"/>
                  <a:ea typeface="+mn-ea"/>
                  <a:cs typeface="+mn-cs"/>
                </a:rPr>
                <a:t>.csv</a:t>
              </a:r>
            </a:p>
          </p:txBody>
        </p:sp>
      </p:grpSp>
      <p:sp>
        <p:nvSpPr>
          <p:cNvPr id="47" name="TextBox 46">
            <a:extLst>
              <a:ext uri="{FF2B5EF4-FFF2-40B4-BE49-F238E27FC236}">
                <a16:creationId xmlns:a16="http://schemas.microsoft.com/office/drawing/2014/main" id="{4FAC0F11-03FB-2EE4-7029-745D0B332D9B}"/>
              </a:ext>
            </a:extLst>
          </p:cNvPr>
          <p:cNvSpPr txBox="1"/>
          <p:nvPr/>
        </p:nvSpPr>
        <p:spPr bwMode="gray">
          <a:xfrm>
            <a:off x="316933" y="4629136"/>
            <a:ext cx="1283100" cy="369332"/>
          </a:xfrm>
          <a:prstGeom prst="rect">
            <a:avLst/>
          </a:prstGeom>
          <a:noFill/>
          <a:ln w="1270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rgbClr val="526586"/>
                </a:solidFill>
                <a:effectLst/>
                <a:uLnTx/>
                <a:uFillTx/>
                <a:latin typeface="FiraGO"/>
                <a:ea typeface="+mn-ea"/>
                <a:cs typeface="+mn-cs"/>
              </a:rPr>
              <a:t>…</a:t>
            </a:r>
          </a:p>
        </p:txBody>
      </p:sp>
      <p:sp>
        <p:nvSpPr>
          <p:cNvPr id="84" name="Rectangle: Rounded Corners 83">
            <a:extLst>
              <a:ext uri="{FF2B5EF4-FFF2-40B4-BE49-F238E27FC236}">
                <a16:creationId xmlns:a16="http://schemas.microsoft.com/office/drawing/2014/main" id="{76BFCE7E-5BB7-37F7-8C01-F6BBB08A79EF}"/>
              </a:ext>
            </a:extLst>
          </p:cNvPr>
          <p:cNvSpPr/>
          <p:nvPr/>
        </p:nvSpPr>
        <p:spPr bwMode="gray">
          <a:xfrm>
            <a:off x="1848778" y="3806426"/>
            <a:ext cx="2263037" cy="1730987"/>
          </a:xfrm>
          <a:prstGeom prst="roundRect">
            <a:avLst>
              <a:gd name="adj" fmla="val 8443"/>
            </a:avLst>
          </a:prstGeom>
          <a:solidFill>
            <a:schemeClr val="bg1">
              <a:lumMod val="65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err="1"/>
          </a:p>
        </p:txBody>
      </p:sp>
      <p:sp>
        <p:nvSpPr>
          <p:cNvPr id="85" name="Rectangle: Rounded Corners 84">
            <a:extLst>
              <a:ext uri="{FF2B5EF4-FFF2-40B4-BE49-F238E27FC236}">
                <a16:creationId xmlns:a16="http://schemas.microsoft.com/office/drawing/2014/main" id="{BEA6262B-382F-B62F-F408-16DC4BFDABDC}"/>
              </a:ext>
            </a:extLst>
          </p:cNvPr>
          <p:cNvSpPr/>
          <p:nvPr/>
        </p:nvSpPr>
        <p:spPr bwMode="gray">
          <a:xfrm>
            <a:off x="4231603" y="3814546"/>
            <a:ext cx="2124064" cy="1730987"/>
          </a:xfrm>
          <a:prstGeom prst="roundRect">
            <a:avLst>
              <a:gd name="adj" fmla="val 8443"/>
            </a:avLst>
          </a:prstGeom>
          <a:solidFill>
            <a:schemeClr val="bg1">
              <a:lumMod val="65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err="1"/>
          </a:p>
        </p:txBody>
      </p:sp>
      <p:grpSp>
        <p:nvGrpSpPr>
          <p:cNvPr id="48" name="Group 47">
            <a:extLst>
              <a:ext uri="{FF2B5EF4-FFF2-40B4-BE49-F238E27FC236}">
                <a16:creationId xmlns:a16="http://schemas.microsoft.com/office/drawing/2014/main" id="{99E05FA3-AA92-367F-51E5-9FD09F7ABA56}"/>
              </a:ext>
            </a:extLst>
          </p:cNvPr>
          <p:cNvGrpSpPr/>
          <p:nvPr/>
        </p:nvGrpSpPr>
        <p:grpSpPr>
          <a:xfrm>
            <a:off x="1921157" y="3904988"/>
            <a:ext cx="2108148" cy="362983"/>
            <a:chOff x="692361" y="3925488"/>
            <a:chExt cx="2108148" cy="362983"/>
          </a:xfrm>
        </p:grpSpPr>
        <p:pic>
          <p:nvPicPr>
            <p:cNvPr id="49" name="Graphic 48" descr="Document outline">
              <a:extLst>
                <a:ext uri="{FF2B5EF4-FFF2-40B4-BE49-F238E27FC236}">
                  <a16:creationId xmlns:a16="http://schemas.microsoft.com/office/drawing/2014/main" id="{519AA9E8-2C87-99DD-9FEA-A544C527183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2361" y="3925488"/>
              <a:ext cx="362983" cy="362983"/>
            </a:xfrm>
            <a:prstGeom prst="rect">
              <a:avLst/>
            </a:prstGeom>
          </p:spPr>
        </p:pic>
        <p:sp>
          <p:nvSpPr>
            <p:cNvPr id="50" name="TextBox 49">
              <a:extLst>
                <a:ext uri="{FF2B5EF4-FFF2-40B4-BE49-F238E27FC236}">
                  <a16:creationId xmlns:a16="http://schemas.microsoft.com/office/drawing/2014/main" id="{942F6CC3-2C83-E07A-9993-166CEAC14F86}"/>
                </a:ext>
              </a:extLst>
            </p:cNvPr>
            <p:cNvSpPr txBox="1"/>
            <p:nvPr/>
          </p:nvSpPr>
          <p:spPr bwMode="gray">
            <a:xfrm>
              <a:off x="972741" y="4007893"/>
              <a:ext cx="1827768" cy="230832"/>
            </a:xfrm>
            <a:prstGeom prst="rect">
              <a:avLst/>
            </a:prstGeom>
            <a:noFill/>
            <a:ln w="12700">
              <a:noFill/>
            </a:ln>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26586"/>
                  </a:solidFill>
                  <a:effectLst/>
                  <a:uLnTx/>
                  <a:uFillTx/>
                  <a:latin typeface="FiraGO"/>
                  <a:ea typeface="+mn-ea"/>
                  <a:cs typeface="+mn-cs"/>
                </a:rPr>
                <a:t>STREETS_NAV_</a:t>
              </a:r>
              <a:r>
                <a:rPr kumimoji="0" lang="en-US" sz="900" b="1" i="0" u="none" strike="noStrike" kern="1200" cap="none" spc="0" normalizeH="0" baseline="0" noProof="0">
                  <a:ln>
                    <a:noFill/>
                  </a:ln>
                  <a:solidFill>
                    <a:schemeClr val="accent1"/>
                  </a:solidFill>
                  <a:effectLst/>
                  <a:uLnTx/>
                  <a:uFillTx/>
                  <a:latin typeface="FiraGO"/>
                  <a:ea typeface="+mn-ea"/>
                  <a:cs typeface="+mn-cs"/>
                </a:rPr>
                <a:t>4815425</a:t>
              </a:r>
              <a:r>
                <a:rPr kumimoji="0" lang="en-US" sz="900" b="1" i="0" u="none" strike="noStrike" kern="1200" cap="none" spc="0" normalizeH="0" baseline="0" noProof="0">
                  <a:ln>
                    <a:noFill/>
                  </a:ln>
                  <a:solidFill>
                    <a:srgbClr val="526586"/>
                  </a:solidFill>
                  <a:effectLst/>
                  <a:uLnTx/>
                  <a:uFillTx/>
                  <a:latin typeface="FiraGO"/>
                  <a:ea typeface="+mn-ea"/>
                  <a:cs typeface="+mn-cs"/>
                </a:rPr>
                <a:t>.geojson</a:t>
              </a:r>
            </a:p>
          </p:txBody>
        </p:sp>
      </p:grpSp>
      <p:sp>
        <p:nvSpPr>
          <p:cNvPr id="57" name="TextBox 56">
            <a:extLst>
              <a:ext uri="{FF2B5EF4-FFF2-40B4-BE49-F238E27FC236}">
                <a16:creationId xmlns:a16="http://schemas.microsoft.com/office/drawing/2014/main" id="{443B83B7-3CA0-E43D-B1FE-EB632584B47D}"/>
              </a:ext>
            </a:extLst>
          </p:cNvPr>
          <p:cNvSpPr txBox="1"/>
          <p:nvPr/>
        </p:nvSpPr>
        <p:spPr bwMode="gray">
          <a:xfrm>
            <a:off x="2006663" y="4613253"/>
            <a:ext cx="1914243" cy="369332"/>
          </a:xfrm>
          <a:prstGeom prst="rect">
            <a:avLst/>
          </a:prstGeom>
          <a:noFill/>
          <a:ln w="1270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rgbClr val="526586"/>
                </a:solidFill>
                <a:effectLst/>
                <a:uLnTx/>
                <a:uFillTx/>
                <a:latin typeface="FiraGO"/>
                <a:ea typeface="+mn-ea"/>
                <a:cs typeface="+mn-cs"/>
              </a:rPr>
              <a:t>…</a:t>
            </a:r>
          </a:p>
        </p:txBody>
      </p:sp>
      <p:grpSp>
        <p:nvGrpSpPr>
          <p:cNvPr id="63" name="Group 62">
            <a:extLst>
              <a:ext uri="{FF2B5EF4-FFF2-40B4-BE49-F238E27FC236}">
                <a16:creationId xmlns:a16="http://schemas.microsoft.com/office/drawing/2014/main" id="{4CE7F26F-43E5-61C1-9283-A666026E7659}"/>
              </a:ext>
            </a:extLst>
          </p:cNvPr>
          <p:cNvGrpSpPr/>
          <p:nvPr/>
        </p:nvGrpSpPr>
        <p:grpSpPr>
          <a:xfrm>
            <a:off x="1921157" y="4358683"/>
            <a:ext cx="2188194" cy="362983"/>
            <a:chOff x="692361" y="3925488"/>
            <a:chExt cx="2188194" cy="362983"/>
          </a:xfrm>
        </p:grpSpPr>
        <p:pic>
          <p:nvPicPr>
            <p:cNvPr id="64" name="Graphic 63" descr="Document outline">
              <a:extLst>
                <a:ext uri="{FF2B5EF4-FFF2-40B4-BE49-F238E27FC236}">
                  <a16:creationId xmlns:a16="http://schemas.microsoft.com/office/drawing/2014/main" id="{C4904682-2786-45BB-FE9C-D21936F207F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2361" y="3925488"/>
              <a:ext cx="362983" cy="362983"/>
            </a:xfrm>
            <a:prstGeom prst="rect">
              <a:avLst/>
            </a:prstGeom>
          </p:spPr>
        </p:pic>
        <p:sp>
          <p:nvSpPr>
            <p:cNvPr id="65" name="TextBox 64">
              <a:extLst>
                <a:ext uri="{FF2B5EF4-FFF2-40B4-BE49-F238E27FC236}">
                  <a16:creationId xmlns:a16="http://schemas.microsoft.com/office/drawing/2014/main" id="{C6C3D836-D21D-B5ED-9A91-22CF9D4D4723}"/>
                </a:ext>
              </a:extLst>
            </p:cNvPr>
            <p:cNvSpPr txBox="1"/>
            <p:nvPr/>
          </p:nvSpPr>
          <p:spPr bwMode="gray">
            <a:xfrm>
              <a:off x="972740" y="4007893"/>
              <a:ext cx="1907815" cy="230832"/>
            </a:xfrm>
            <a:prstGeom prst="rect">
              <a:avLst/>
            </a:prstGeom>
            <a:noFill/>
            <a:ln w="12700">
              <a:noFill/>
            </a:ln>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26586"/>
                  </a:solidFill>
                  <a:effectLst/>
                  <a:uLnTx/>
                  <a:uFillTx/>
                  <a:latin typeface="FiraGO"/>
                  <a:ea typeface="+mn-ea"/>
                  <a:cs typeface="+mn-cs"/>
                </a:rPr>
                <a:t>STREETS_NAV_</a:t>
              </a:r>
              <a:r>
                <a:rPr kumimoji="0" lang="en-US" sz="900" b="1" i="0" u="none" strike="noStrike" kern="1200" cap="none" spc="0" normalizeH="0" baseline="0" noProof="0">
                  <a:ln>
                    <a:noFill/>
                  </a:ln>
                  <a:solidFill>
                    <a:schemeClr val="accent1"/>
                  </a:solidFill>
                  <a:effectLst/>
                  <a:uLnTx/>
                  <a:uFillTx/>
                  <a:latin typeface="FiraGO"/>
                  <a:ea typeface="+mn-ea"/>
                  <a:cs typeface="+mn-cs"/>
                </a:rPr>
                <a:t>4815428</a:t>
              </a:r>
              <a:r>
                <a:rPr kumimoji="0" lang="en-US" sz="900" b="1" i="0" u="none" strike="noStrike" kern="1200" cap="none" spc="0" normalizeH="0" baseline="0" noProof="0">
                  <a:ln>
                    <a:noFill/>
                  </a:ln>
                  <a:solidFill>
                    <a:srgbClr val="526586"/>
                  </a:solidFill>
                  <a:effectLst/>
                  <a:uLnTx/>
                  <a:uFillTx/>
                  <a:latin typeface="FiraGO"/>
                  <a:ea typeface="+mn-ea"/>
                  <a:cs typeface="+mn-cs"/>
                </a:rPr>
                <a:t>.geojson</a:t>
              </a:r>
            </a:p>
          </p:txBody>
        </p:sp>
      </p:grpSp>
      <p:grpSp>
        <p:nvGrpSpPr>
          <p:cNvPr id="66" name="Group 65">
            <a:extLst>
              <a:ext uri="{FF2B5EF4-FFF2-40B4-BE49-F238E27FC236}">
                <a16:creationId xmlns:a16="http://schemas.microsoft.com/office/drawing/2014/main" id="{28E6F7B2-4B01-813D-10F9-FA46E9E8B3C9}"/>
              </a:ext>
            </a:extLst>
          </p:cNvPr>
          <p:cNvGrpSpPr/>
          <p:nvPr/>
        </p:nvGrpSpPr>
        <p:grpSpPr>
          <a:xfrm>
            <a:off x="1921157" y="4999689"/>
            <a:ext cx="2108148" cy="362983"/>
            <a:chOff x="692361" y="3925488"/>
            <a:chExt cx="2108148" cy="362983"/>
          </a:xfrm>
        </p:grpSpPr>
        <p:pic>
          <p:nvPicPr>
            <p:cNvPr id="67" name="Graphic 66" descr="Document outline">
              <a:extLst>
                <a:ext uri="{FF2B5EF4-FFF2-40B4-BE49-F238E27FC236}">
                  <a16:creationId xmlns:a16="http://schemas.microsoft.com/office/drawing/2014/main" id="{E4BFDEEF-E2FD-593A-D750-115BFB24222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2361" y="3925488"/>
              <a:ext cx="362983" cy="362983"/>
            </a:xfrm>
            <a:prstGeom prst="rect">
              <a:avLst/>
            </a:prstGeom>
          </p:spPr>
        </p:pic>
        <p:sp>
          <p:nvSpPr>
            <p:cNvPr id="68" name="TextBox 67">
              <a:extLst>
                <a:ext uri="{FF2B5EF4-FFF2-40B4-BE49-F238E27FC236}">
                  <a16:creationId xmlns:a16="http://schemas.microsoft.com/office/drawing/2014/main" id="{77710680-7E68-269C-8065-F3497FCFF0CA}"/>
                </a:ext>
              </a:extLst>
            </p:cNvPr>
            <p:cNvSpPr txBox="1"/>
            <p:nvPr/>
          </p:nvSpPr>
          <p:spPr bwMode="gray">
            <a:xfrm>
              <a:off x="972741" y="4007893"/>
              <a:ext cx="1827768" cy="230832"/>
            </a:xfrm>
            <a:prstGeom prst="rect">
              <a:avLst/>
            </a:prstGeom>
            <a:noFill/>
            <a:ln w="12700">
              <a:noFill/>
            </a:ln>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26586"/>
                  </a:solidFill>
                  <a:effectLst/>
                  <a:uLnTx/>
                  <a:uFillTx/>
                  <a:latin typeface="FiraGO"/>
                  <a:ea typeface="+mn-ea"/>
                  <a:cs typeface="+mn-cs"/>
                </a:rPr>
                <a:t>STREETS_NAV_</a:t>
              </a:r>
              <a:r>
                <a:rPr kumimoji="0" lang="en-US" sz="900" b="1" i="0" u="none" strike="noStrike" kern="1200" cap="none" spc="0" normalizeH="0" baseline="0" noProof="0">
                  <a:ln>
                    <a:noFill/>
                  </a:ln>
                  <a:solidFill>
                    <a:schemeClr val="accent1"/>
                  </a:solidFill>
                  <a:effectLst/>
                  <a:uLnTx/>
                  <a:uFillTx/>
                  <a:latin typeface="FiraGO"/>
                  <a:ea typeface="+mn-ea"/>
                  <a:cs typeface="+mn-cs"/>
                </a:rPr>
                <a:t>4815091</a:t>
              </a:r>
              <a:r>
                <a:rPr kumimoji="0" lang="en-US" sz="900" b="1" i="0" u="none" strike="noStrike" kern="1200" cap="none" spc="0" normalizeH="0" baseline="0" noProof="0">
                  <a:ln>
                    <a:noFill/>
                  </a:ln>
                  <a:solidFill>
                    <a:srgbClr val="526586"/>
                  </a:solidFill>
                  <a:effectLst/>
                  <a:uLnTx/>
                  <a:uFillTx/>
                  <a:latin typeface="FiraGO"/>
                  <a:ea typeface="+mn-ea"/>
                  <a:cs typeface="+mn-cs"/>
                </a:rPr>
                <a:t>.geojson</a:t>
              </a:r>
            </a:p>
          </p:txBody>
        </p:sp>
      </p:grpSp>
      <p:grpSp>
        <p:nvGrpSpPr>
          <p:cNvPr id="69" name="Group 68">
            <a:extLst>
              <a:ext uri="{FF2B5EF4-FFF2-40B4-BE49-F238E27FC236}">
                <a16:creationId xmlns:a16="http://schemas.microsoft.com/office/drawing/2014/main" id="{CCBBCF17-260E-83BE-7A99-B85E30EA2A0B}"/>
              </a:ext>
            </a:extLst>
          </p:cNvPr>
          <p:cNvGrpSpPr/>
          <p:nvPr/>
        </p:nvGrpSpPr>
        <p:grpSpPr>
          <a:xfrm>
            <a:off x="4288965" y="3900036"/>
            <a:ext cx="2101104" cy="376189"/>
            <a:chOff x="692361" y="3925488"/>
            <a:chExt cx="2101104" cy="376189"/>
          </a:xfrm>
        </p:grpSpPr>
        <p:pic>
          <p:nvPicPr>
            <p:cNvPr id="70" name="Graphic 69" descr="Document outline">
              <a:extLst>
                <a:ext uri="{FF2B5EF4-FFF2-40B4-BE49-F238E27FC236}">
                  <a16:creationId xmlns:a16="http://schemas.microsoft.com/office/drawing/2014/main" id="{C91C5C95-7993-B62E-3F12-00331804F7F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2361" y="3925488"/>
              <a:ext cx="362983" cy="362983"/>
            </a:xfrm>
            <a:prstGeom prst="rect">
              <a:avLst/>
            </a:prstGeom>
          </p:spPr>
        </p:pic>
        <p:sp>
          <p:nvSpPr>
            <p:cNvPr id="71" name="TextBox 70">
              <a:extLst>
                <a:ext uri="{FF2B5EF4-FFF2-40B4-BE49-F238E27FC236}">
                  <a16:creationId xmlns:a16="http://schemas.microsoft.com/office/drawing/2014/main" id="{EC12C7FE-7075-4D70-F4A8-B031066092CD}"/>
                </a:ext>
              </a:extLst>
            </p:cNvPr>
            <p:cNvSpPr txBox="1"/>
            <p:nvPr/>
          </p:nvSpPr>
          <p:spPr bwMode="gray">
            <a:xfrm>
              <a:off x="965697" y="3932345"/>
              <a:ext cx="1827768" cy="369332"/>
            </a:xfrm>
            <a:prstGeom prst="rect">
              <a:avLst/>
            </a:prstGeom>
            <a:noFill/>
            <a:ln w="12700">
              <a:noFill/>
            </a:ln>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26586"/>
                  </a:solidFill>
                  <a:effectLst/>
                  <a:uLnTx/>
                  <a:uFillTx/>
                  <a:latin typeface="FiraGO"/>
                  <a:ea typeface="+mn-ea"/>
                  <a:cs typeface="+mn-cs"/>
                </a:rPr>
                <a:t>SREETS_NAMING_ADDRESSING_</a:t>
              </a:r>
              <a:r>
                <a:rPr kumimoji="0" lang="en-US" sz="900" b="1" i="0" u="none" strike="noStrike" kern="1200" cap="none" spc="0" normalizeH="0" baseline="0" noProof="0">
                  <a:ln>
                    <a:noFill/>
                  </a:ln>
                  <a:solidFill>
                    <a:schemeClr val="accent1"/>
                  </a:solidFill>
                  <a:effectLst/>
                  <a:uLnTx/>
                  <a:uFillTx/>
                  <a:latin typeface="FiraGO"/>
                  <a:ea typeface="+mn-ea"/>
                  <a:cs typeface="+mn-cs"/>
                </a:rPr>
                <a:t>4815425</a:t>
              </a:r>
              <a:r>
                <a:rPr kumimoji="0" lang="en-US" sz="900" b="1" i="0" u="none" strike="noStrike" kern="1200" cap="none" spc="0" normalizeH="0" baseline="0" noProof="0">
                  <a:ln>
                    <a:noFill/>
                  </a:ln>
                  <a:solidFill>
                    <a:srgbClr val="526586"/>
                  </a:solidFill>
                  <a:effectLst/>
                  <a:uLnTx/>
                  <a:uFillTx/>
                  <a:latin typeface="FiraGO"/>
                  <a:ea typeface="+mn-ea"/>
                  <a:cs typeface="+mn-cs"/>
                </a:rPr>
                <a:t>.geojson</a:t>
              </a:r>
            </a:p>
          </p:txBody>
        </p:sp>
      </p:grpSp>
      <p:grpSp>
        <p:nvGrpSpPr>
          <p:cNvPr id="72" name="Group 71">
            <a:extLst>
              <a:ext uri="{FF2B5EF4-FFF2-40B4-BE49-F238E27FC236}">
                <a16:creationId xmlns:a16="http://schemas.microsoft.com/office/drawing/2014/main" id="{EBD4130C-7C5D-B6A3-220A-24C3B5E9839A}"/>
              </a:ext>
            </a:extLst>
          </p:cNvPr>
          <p:cNvGrpSpPr/>
          <p:nvPr/>
        </p:nvGrpSpPr>
        <p:grpSpPr>
          <a:xfrm>
            <a:off x="4288965" y="4370120"/>
            <a:ext cx="2101104" cy="376189"/>
            <a:chOff x="692361" y="3925488"/>
            <a:chExt cx="2101104" cy="376189"/>
          </a:xfrm>
        </p:grpSpPr>
        <p:pic>
          <p:nvPicPr>
            <p:cNvPr id="73" name="Graphic 72" descr="Document outline">
              <a:extLst>
                <a:ext uri="{FF2B5EF4-FFF2-40B4-BE49-F238E27FC236}">
                  <a16:creationId xmlns:a16="http://schemas.microsoft.com/office/drawing/2014/main" id="{732B16E5-064A-733D-EC5C-474049804F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2361" y="3925488"/>
              <a:ext cx="362983" cy="362983"/>
            </a:xfrm>
            <a:prstGeom prst="rect">
              <a:avLst/>
            </a:prstGeom>
          </p:spPr>
        </p:pic>
        <p:sp>
          <p:nvSpPr>
            <p:cNvPr id="74" name="TextBox 73">
              <a:extLst>
                <a:ext uri="{FF2B5EF4-FFF2-40B4-BE49-F238E27FC236}">
                  <a16:creationId xmlns:a16="http://schemas.microsoft.com/office/drawing/2014/main" id="{947BC996-6946-FE5A-2E20-159898F6181E}"/>
                </a:ext>
              </a:extLst>
            </p:cNvPr>
            <p:cNvSpPr txBox="1"/>
            <p:nvPr/>
          </p:nvSpPr>
          <p:spPr bwMode="gray">
            <a:xfrm>
              <a:off x="965697" y="3932345"/>
              <a:ext cx="1827768" cy="369332"/>
            </a:xfrm>
            <a:prstGeom prst="rect">
              <a:avLst/>
            </a:prstGeom>
            <a:noFill/>
            <a:ln w="12700">
              <a:noFill/>
            </a:ln>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26586"/>
                  </a:solidFill>
                  <a:effectLst/>
                  <a:uLnTx/>
                  <a:uFillTx/>
                  <a:latin typeface="FiraGO"/>
                  <a:ea typeface="+mn-ea"/>
                  <a:cs typeface="+mn-cs"/>
                </a:rPr>
                <a:t>SREETS_NAMING_ADDRESSING_</a:t>
              </a:r>
              <a:r>
                <a:rPr kumimoji="0" lang="en-US" sz="900" b="1" i="0" u="none" strike="noStrike" kern="1200" cap="none" spc="0" normalizeH="0" baseline="0" noProof="0">
                  <a:ln>
                    <a:noFill/>
                  </a:ln>
                  <a:solidFill>
                    <a:schemeClr val="accent1"/>
                  </a:solidFill>
                  <a:effectLst/>
                  <a:uLnTx/>
                  <a:uFillTx/>
                  <a:latin typeface="FiraGO"/>
                  <a:ea typeface="+mn-ea"/>
                  <a:cs typeface="+mn-cs"/>
                </a:rPr>
                <a:t>4815428</a:t>
              </a:r>
              <a:r>
                <a:rPr kumimoji="0" lang="en-US" sz="900" b="1" i="0" u="none" strike="noStrike" kern="1200" cap="none" spc="0" normalizeH="0" baseline="0" noProof="0">
                  <a:ln>
                    <a:noFill/>
                  </a:ln>
                  <a:solidFill>
                    <a:srgbClr val="526586"/>
                  </a:solidFill>
                  <a:effectLst/>
                  <a:uLnTx/>
                  <a:uFillTx/>
                  <a:latin typeface="FiraGO"/>
                  <a:ea typeface="+mn-ea"/>
                  <a:cs typeface="+mn-cs"/>
                </a:rPr>
                <a:t>.geojson</a:t>
              </a:r>
            </a:p>
          </p:txBody>
        </p:sp>
      </p:grpSp>
      <p:grpSp>
        <p:nvGrpSpPr>
          <p:cNvPr id="75" name="Group 74">
            <a:extLst>
              <a:ext uri="{FF2B5EF4-FFF2-40B4-BE49-F238E27FC236}">
                <a16:creationId xmlns:a16="http://schemas.microsoft.com/office/drawing/2014/main" id="{6F34D4F1-0B0B-E144-2CFA-2B42F6A8AC01}"/>
              </a:ext>
            </a:extLst>
          </p:cNvPr>
          <p:cNvGrpSpPr/>
          <p:nvPr/>
        </p:nvGrpSpPr>
        <p:grpSpPr>
          <a:xfrm>
            <a:off x="4288965" y="4994727"/>
            <a:ext cx="2101104" cy="376189"/>
            <a:chOff x="692361" y="3925488"/>
            <a:chExt cx="2101104" cy="376189"/>
          </a:xfrm>
        </p:grpSpPr>
        <p:pic>
          <p:nvPicPr>
            <p:cNvPr id="76" name="Graphic 75" descr="Document outline">
              <a:extLst>
                <a:ext uri="{FF2B5EF4-FFF2-40B4-BE49-F238E27FC236}">
                  <a16:creationId xmlns:a16="http://schemas.microsoft.com/office/drawing/2014/main" id="{3CF61E06-47F0-C271-FE7D-48D8DE4983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2361" y="3925488"/>
              <a:ext cx="362983" cy="362983"/>
            </a:xfrm>
            <a:prstGeom prst="rect">
              <a:avLst/>
            </a:prstGeom>
          </p:spPr>
        </p:pic>
        <p:sp>
          <p:nvSpPr>
            <p:cNvPr id="77" name="TextBox 76">
              <a:extLst>
                <a:ext uri="{FF2B5EF4-FFF2-40B4-BE49-F238E27FC236}">
                  <a16:creationId xmlns:a16="http://schemas.microsoft.com/office/drawing/2014/main" id="{A8EEE4A7-FA71-ACF1-F9B0-C788620B9D8A}"/>
                </a:ext>
              </a:extLst>
            </p:cNvPr>
            <p:cNvSpPr txBox="1"/>
            <p:nvPr/>
          </p:nvSpPr>
          <p:spPr bwMode="gray">
            <a:xfrm>
              <a:off x="965697" y="3932345"/>
              <a:ext cx="1827768" cy="369332"/>
            </a:xfrm>
            <a:prstGeom prst="rect">
              <a:avLst/>
            </a:prstGeom>
            <a:noFill/>
            <a:ln w="12700">
              <a:noFill/>
            </a:ln>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26586"/>
                  </a:solidFill>
                  <a:effectLst/>
                  <a:uLnTx/>
                  <a:uFillTx/>
                  <a:latin typeface="FiraGO"/>
                  <a:ea typeface="+mn-ea"/>
                  <a:cs typeface="+mn-cs"/>
                </a:rPr>
                <a:t>SREETS_NAMING_ADDRESSING_</a:t>
              </a:r>
              <a:r>
                <a:rPr kumimoji="0" lang="en-US" sz="900" b="1" i="0" u="none" strike="noStrike" kern="1200" cap="none" spc="0" normalizeH="0" baseline="0" noProof="0">
                  <a:ln>
                    <a:noFill/>
                  </a:ln>
                  <a:solidFill>
                    <a:schemeClr val="accent1"/>
                  </a:solidFill>
                  <a:effectLst/>
                  <a:uLnTx/>
                  <a:uFillTx/>
                  <a:latin typeface="FiraGO"/>
                  <a:ea typeface="+mn-ea"/>
                  <a:cs typeface="+mn-cs"/>
                </a:rPr>
                <a:t>4815091</a:t>
              </a:r>
              <a:r>
                <a:rPr kumimoji="0" lang="en-US" sz="900" b="1" i="0" u="none" strike="noStrike" kern="1200" cap="none" spc="0" normalizeH="0" baseline="0" noProof="0">
                  <a:ln>
                    <a:noFill/>
                  </a:ln>
                  <a:solidFill>
                    <a:srgbClr val="526586"/>
                  </a:solidFill>
                  <a:effectLst/>
                  <a:uLnTx/>
                  <a:uFillTx/>
                  <a:latin typeface="FiraGO"/>
                  <a:ea typeface="+mn-ea"/>
                  <a:cs typeface="+mn-cs"/>
                </a:rPr>
                <a:t>.geojson</a:t>
              </a:r>
            </a:p>
          </p:txBody>
        </p:sp>
      </p:grpSp>
      <p:sp>
        <p:nvSpPr>
          <p:cNvPr id="78" name="TextBox 77">
            <a:extLst>
              <a:ext uri="{FF2B5EF4-FFF2-40B4-BE49-F238E27FC236}">
                <a16:creationId xmlns:a16="http://schemas.microsoft.com/office/drawing/2014/main" id="{D49D8FC4-6F08-B28F-B57B-43868A5694F3}"/>
              </a:ext>
            </a:extLst>
          </p:cNvPr>
          <p:cNvSpPr txBox="1"/>
          <p:nvPr/>
        </p:nvSpPr>
        <p:spPr bwMode="gray">
          <a:xfrm>
            <a:off x="4492083" y="4619046"/>
            <a:ext cx="1914243" cy="369332"/>
          </a:xfrm>
          <a:prstGeom prst="rect">
            <a:avLst/>
          </a:prstGeom>
          <a:noFill/>
          <a:ln w="1270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rgbClr val="526586"/>
                </a:solidFill>
                <a:effectLst/>
                <a:uLnTx/>
                <a:uFillTx/>
                <a:latin typeface="FiraGO"/>
                <a:ea typeface="+mn-ea"/>
                <a:cs typeface="+mn-cs"/>
              </a:rPr>
              <a:t>…</a:t>
            </a:r>
          </a:p>
        </p:txBody>
      </p:sp>
      <p:cxnSp>
        <p:nvCxnSpPr>
          <p:cNvPr id="79" name="Straight Connector 78">
            <a:extLst>
              <a:ext uri="{FF2B5EF4-FFF2-40B4-BE49-F238E27FC236}">
                <a16:creationId xmlns:a16="http://schemas.microsoft.com/office/drawing/2014/main" id="{1D9C12D9-E799-2CEA-E1DE-DA28FE3253E5}"/>
              </a:ext>
            </a:extLst>
          </p:cNvPr>
          <p:cNvCxnSpPr>
            <a:cxnSpLocks/>
            <a:stCxn id="15" idx="2"/>
          </p:cNvCxnSpPr>
          <p:nvPr/>
        </p:nvCxnSpPr>
        <p:spPr bwMode="gray">
          <a:xfrm>
            <a:off x="960356" y="3553515"/>
            <a:ext cx="0" cy="257477"/>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Arrow Connector 20">
            <a:extLst>
              <a:ext uri="{FF2B5EF4-FFF2-40B4-BE49-F238E27FC236}">
                <a16:creationId xmlns:a16="http://schemas.microsoft.com/office/drawing/2014/main" id="{A9B40959-16A0-0B9C-78E7-D5CAE2F721CF}"/>
              </a:ext>
            </a:extLst>
          </p:cNvPr>
          <p:cNvCxnSpPr>
            <a:cxnSpLocks/>
            <a:stCxn id="105" idx="3"/>
            <a:endCxn id="88" idx="4"/>
          </p:cNvCxnSpPr>
          <p:nvPr/>
        </p:nvCxnSpPr>
        <p:spPr bwMode="gray">
          <a:xfrm rot="5400000" flipH="1" flipV="1">
            <a:off x="7762771" y="2009404"/>
            <a:ext cx="375598" cy="6256146"/>
          </a:xfrm>
          <a:prstGeom prst="bentConnector3">
            <a:avLst>
              <a:gd name="adj1" fmla="val -35735"/>
            </a:avLst>
          </a:prstGeom>
          <a:ln w="28575">
            <a:solidFill>
              <a:schemeClr val="bg1">
                <a:lumMod val="50000"/>
              </a:schemeClr>
            </a:solidFill>
            <a:prstDash val="dash"/>
            <a:headEnd type="none" w="sm" len="sm"/>
            <a:tailEnd type="stealth" w="med" len="med"/>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DAC6E55B-DB8F-5801-33E9-3842F6E82159}"/>
              </a:ext>
            </a:extLst>
          </p:cNvPr>
          <p:cNvSpPr/>
          <p:nvPr/>
        </p:nvSpPr>
        <p:spPr bwMode="gray">
          <a:xfrm>
            <a:off x="11045986" y="4887992"/>
            <a:ext cx="65314" cy="61686"/>
          </a:xfrm>
          <a:prstGeom prst="ellipse">
            <a:avLst/>
          </a:prstGeom>
          <a:solidFill>
            <a:srgbClr val="7030A0">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err="1"/>
          </a:p>
        </p:txBody>
      </p:sp>
      <p:sp>
        <p:nvSpPr>
          <p:cNvPr id="89" name="Oval 88">
            <a:extLst>
              <a:ext uri="{FF2B5EF4-FFF2-40B4-BE49-F238E27FC236}">
                <a16:creationId xmlns:a16="http://schemas.microsoft.com/office/drawing/2014/main" id="{FA8E2A1A-6668-F268-9C32-AFAD24E9D47F}"/>
              </a:ext>
            </a:extLst>
          </p:cNvPr>
          <p:cNvSpPr/>
          <p:nvPr/>
        </p:nvSpPr>
        <p:spPr bwMode="gray">
          <a:xfrm>
            <a:off x="1044156" y="4019841"/>
            <a:ext cx="65314" cy="61686"/>
          </a:xfrm>
          <a:prstGeom prst="ellipse">
            <a:avLst/>
          </a:prstGeom>
          <a:solidFill>
            <a:srgbClr val="7030A0">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err="1"/>
          </a:p>
        </p:txBody>
      </p:sp>
      <p:sp>
        <p:nvSpPr>
          <p:cNvPr id="105" name="Oval 104">
            <a:extLst>
              <a:ext uri="{FF2B5EF4-FFF2-40B4-BE49-F238E27FC236}">
                <a16:creationId xmlns:a16="http://schemas.microsoft.com/office/drawing/2014/main" id="{56679601-8CCD-AFFA-3DEF-35EB34A610E5}"/>
              </a:ext>
            </a:extLst>
          </p:cNvPr>
          <p:cNvSpPr/>
          <p:nvPr/>
        </p:nvSpPr>
        <p:spPr bwMode="gray">
          <a:xfrm>
            <a:off x="4812932" y="5272624"/>
            <a:ext cx="65314" cy="61686"/>
          </a:xfrm>
          <a:prstGeom prst="ellipse">
            <a:avLst/>
          </a:prstGeom>
          <a:solidFill>
            <a:srgbClr val="7030A0">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err="1"/>
          </a:p>
        </p:txBody>
      </p:sp>
      <p:grpSp>
        <p:nvGrpSpPr>
          <p:cNvPr id="111" name="Group 110">
            <a:extLst>
              <a:ext uri="{FF2B5EF4-FFF2-40B4-BE49-F238E27FC236}">
                <a16:creationId xmlns:a16="http://schemas.microsoft.com/office/drawing/2014/main" id="{916BB6B3-66BD-23D8-F3E0-D9AF569798C2}"/>
              </a:ext>
            </a:extLst>
          </p:cNvPr>
          <p:cNvGrpSpPr/>
          <p:nvPr/>
        </p:nvGrpSpPr>
        <p:grpSpPr>
          <a:xfrm>
            <a:off x="215553" y="3910170"/>
            <a:ext cx="1463005" cy="362983"/>
            <a:chOff x="692361" y="3925488"/>
            <a:chExt cx="1463005" cy="362983"/>
          </a:xfrm>
        </p:grpSpPr>
        <p:pic>
          <p:nvPicPr>
            <p:cNvPr id="112" name="Graphic 111" descr="Document outline">
              <a:extLst>
                <a:ext uri="{FF2B5EF4-FFF2-40B4-BE49-F238E27FC236}">
                  <a16:creationId xmlns:a16="http://schemas.microsoft.com/office/drawing/2014/main" id="{2815ED44-CB6A-E89F-849E-8A8A28D9A3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2361" y="3925488"/>
              <a:ext cx="362983" cy="362983"/>
            </a:xfrm>
            <a:prstGeom prst="rect">
              <a:avLst/>
            </a:prstGeom>
          </p:spPr>
        </p:pic>
        <p:sp>
          <p:nvSpPr>
            <p:cNvPr id="113" name="TextBox 112">
              <a:extLst>
                <a:ext uri="{FF2B5EF4-FFF2-40B4-BE49-F238E27FC236}">
                  <a16:creationId xmlns:a16="http://schemas.microsoft.com/office/drawing/2014/main" id="{D868F843-8712-1DB1-EB6B-7712104D98F8}"/>
                </a:ext>
              </a:extLst>
            </p:cNvPr>
            <p:cNvSpPr txBox="1"/>
            <p:nvPr/>
          </p:nvSpPr>
          <p:spPr bwMode="gray">
            <a:xfrm>
              <a:off x="972741" y="4007893"/>
              <a:ext cx="1182625" cy="230832"/>
            </a:xfrm>
            <a:prstGeom prst="rect">
              <a:avLst/>
            </a:prstGeom>
            <a:noFill/>
            <a:ln w="12700">
              <a:noFill/>
            </a:ln>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26586"/>
                  </a:solidFill>
                  <a:effectLst/>
                  <a:uLnTx/>
                  <a:uFillTx/>
                  <a:latin typeface="FiraGO"/>
                  <a:ea typeface="+mn-ea"/>
                  <a:cs typeface="+mn-cs"/>
                </a:rPr>
                <a:t>POI_</a:t>
              </a:r>
              <a:r>
                <a:rPr kumimoji="0" lang="en-US" sz="900" b="1" i="0" u="none" strike="noStrike" kern="1200" cap="none" spc="0" normalizeH="0" baseline="0" noProof="0" dirty="0">
                  <a:ln>
                    <a:noFill/>
                  </a:ln>
                  <a:solidFill>
                    <a:schemeClr val="accent1"/>
                  </a:solidFill>
                  <a:effectLst/>
                  <a:uLnTx/>
                  <a:uFillTx/>
                  <a:latin typeface="FiraGO"/>
                  <a:ea typeface="+mn-ea"/>
                  <a:cs typeface="+mn-cs"/>
                </a:rPr>
                <a:t>4815425</a:t>
              </a:r>
              <a:r>
                <a:rPr kumimoji="0" lang="en-US" sz="900" b="1" i="0" u="none" strike="noStrike" kern="1200" cap="none" spc="0" normalizeH="0" baseline="0" noProof="0" dirty="0">
                  <a:ln>
                    <a:noFill/>
                  </a:ln>
                  <a:solidFill>
                    <a:srgbClr val="526586"/>
                  </a:solidFill>
                  <a:effectLst/>
                  <a:uLnTx/>
                  <a:uFillTx/>
                  <a:latin typeface="FiraGO"/>
                  <a:ea typeface="+mn-ea"/>
                  <a:cs typeface="+mn-cs"/>
                </a:rPr>
                <a:t>.csv</a:t>
              </a:r>
            </a:p>
          </p:txBody>
        </p:sp>
      </p:grpSp>
      <p:cxnSp>
        <p:nvCxnSpPr>
          <p:cNvPr id="114" name="Straight Connector 113">
            <a:extLst>
              <a:ext uri="{FF2B5EF4-FFF2-40B4-BE49-F238E27FC236}">
                <a16:creationId xmlns:a16="http://schemas.microsoft.com/office/drawing/2014/main" id="{449EE6A5-1337-2578-B88E-648FD17B5A7E}"/>
              </a:ext>
            </a:extLst>
          </p:cNvPr>
          <p:cNvCxnSpPr>
            <a:cxnSpLocks/>
          </p:cNvCxnSpPr>
          <p:nvPr/>
        </p:nvCxnSpPr>
        <p:spPr bwMode="gray">
          <a:xfrm flipV="1">
            <a:off x="3516709" y="1219359"/>
            <a:ext cx="4979591" cy="694856"/>
          </a:xfrm>
          <a:prstGeom prst="bentConnector3">
            <a:avLst>
              <a:gd name="adj1" fmla="val 50000"/>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9CD553C1-AFF5-2724-E65E-80C455F36FEB}"/>
              </a:ext>
            </a:extLst>
          </p:cNvPr>
          <p:cNvCxnSpPr>
            <a:cxnSpLocks/>
          </p:cNvCxnSpPr>
          <p:nvPr/>
        </p:nvCxnSpPr>
        <p:spPr bwMode="gray">
          <a:xfrm>
            <a:off x="3026846" y="3543635"/>
            <a:ext cx="0" cy="257477"/>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23" name="Group 122">
            <a:extLst>
              <a:ext uri="{FF2B5EF4-FFF2-40B4-BE49-F238E27FC236}">
                <a16:creationId xmlns:a16="http://schemas.microsoft.com/office/drawing/2014/main" id="{CA41A403-4E80-05FF-CE8F-031452D4206F}"/>
              </a:ext>
            </a:extLst>
          </p:cNvPr>
          <p:cNvGrpSpPr/>
          <p:nvPr/>
        </p:nvGrpSpPr>
        <p:grpSpPr>
          <a:xfrm>
            <a:off x="502740" y="1652912"/>
            <a:ext cx="797233" cy="713618"/>
            <a:chOff x="2147704" y="1494111"/>
            <a:chExt cx="1313254" cy="1090822"/>
          </a:xfrm>
        </p:grpSpPr>
        <p:pic>
          <p:nvPicPr>
            <p:cNvPr id="124" name="Graphic 123" descr="Open folder with solid fill">
              <a:extLst>
                <a:ext uri="{FF2B5EF4-FFF2-40B4-BE49-F238E27FC236}">
                  <a16:creationId xmlns:a16="http://schemas.microsoft.com/office/drawing/2014/main" id="{EF7CDD69-C46B-158A-C20E-EFAD768C98A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00924" y="1494111"/>
              <a:ext cx="914400" cy="914400"/>
            </a:xfrm>
            <a:prstGeom prst="rect">
              <a:avLst/>
            </a:prstGeom>
          </p:spPr>
        </p:pic>
        <p:sp>
          <p:nvSpPr>
            <p:cNvPr id="125" name="TextBox 124">
              <a:extLst>
                <a:ext uri="{FF2B5EF4-FFF2-40B4-BE49-F238E27FC236}">
                  <a16:creationId xmlns:a16="http://schemas.microsoft.com/office/drawing/2014/main" id="{421855E9-881A-CFE5-E8B0-C078D8EF6226}"/>
                </a:ext>
              </a:extLst>
            </p:cNvPr>
            <p:cNvSpPr txBox="1"/>
            <p:nvPr/>
          </p:nvSpPr>
          <p:spPr bwMode="gray">
            <a:xfrm>
              <a:off x="2147704" y="2232088"/>
              <a:ext cx="1313254" cy="352845"/>
            </a:xfrm>
            <a:prstGeom prst="rect">
              <a:avLst/>
            </a:prstGeom>
            <a:noFill/>
            <a:ln w="1270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26586"/>
                  </a:solidFill>
                  <a:effectLst/>
                  <a:uLnTx/>
                  <a:uFillTx/>
                  <a:latin typeface="FiraGO"/>
                  <a:ea typeface="+mn-ea"/>
                  <a:cs typeface="+mn-cs"/>
                </a:rPr>
                <a:t>docs</a:t>
              </a:r>
            </a:p>
          </p:txBody>
        </p:sp>
      </p:grpSp>
      <p:cxnSp>
        <p:nvCxnSpPr>
          <p:cNvPr id="126" name="Straight Connector 125">
            <a:extLst>
              <a:ext uri="{FF2B5EF4-FFF2-40B4-BE49-F238E27FC236}">
                <a16:creationId xmlns:a16="http://schemas.microsoft.com/office/drawing/2014/main" id="{58313689-F377-C446-1BFE-E057EB5214C2}"/>
              </a:ext>
            </a:extLst>
          </p:cNvPr>
          <p:cNvCxnSpPr>
            <a:cxnSpLocks/>
            <a:stCxn id="10" idx="1"/>
            <a:endCxn id="124" idx="3"/>
          </p:cNvCxnSpPr>
          <p:nvPr/>
        </p:nvCxnSpPr>
        <p:spPr bwMode="gray">
          <a:xfrm flipH="1">
            <a:off x="1211563" y="1932435"/>
            <a:ext cx="1390746" cy="19578"/>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9777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6CDB5-BCDA-0472-EA27-5F08962834FD}"/>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7DB6D55F-DCD1-55E5-7BB7-6E99BB3461CD}"/>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C574C4-156B-4E41-8FA7-69498F84F57A}" type="datetime1">
              <a:rPr kumimoji="0" lang="en-US" sz="800" b="0" i="0" u="none" strike="noStrike" kern="1200" cap="none" spc="0" normalizeH="0" baseline="0" noProof="0" smtClean="0">
                <a:ln>
                  <a:noFill/>
                </a:ln>
                <a:solidFill>
                  <a:srgbClr val="383C45"/>
                </a:solidFill>
                <a:effectLst/>
                <a:uLnTx/>
                <a:uFillTx/>
                <a:latin typeface="FiraG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5/17/2025</a:t>
            </a:fld>
            <a:endParaRPr kumimoji="0" lang="en-US" sz="800" b="0" i="0" u="none" strike="noStrike" kern="1200" cap="none" spc="0" normalizeH="0" baseline="0" noProof="0">
              <a:ln>
                <a:noFill/>
              </a:ln>
              <a:solidFill>
                <a:srgbClr val="383C45"/>
              </a:solidFill>
              <a:effectLst/>
              <a:uLnTx/>
              <a:uFillTx/>
              <a:latin typeface="FiraGO"/>
              <a:ea typeface="+mn-ea"/>
              <a:cs typeface="+mn-cs"/>
            </a:endParaRPr>
          </a:p>
        </p:txBody>
      </p:sp>
      <p:sp>
        <p:nvSpPr>
          <p:cNvPr id="5" name="Footer Placeholder 4">
            <a:extLst>
              <a:ext uri="{FF2B5EF4-FFF2-40B4-BE49-F238E27FC236}">
                <a16:creationId xmlns:a16="http://schemas.microsoft.com/office/drawing/2014/main" id="{E70B5CE5-5C92-D456-7ECB-6CCF3BB78DA1}"/>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383C45"/>
              </a:solidFill>
              <a:effectLst/>
              <a:uLnTx/>
              <a:uFillTx/>
              <a:latin typeface="FiraGO"/>
              <a:ea typeface="+mn-ea"/>
              <a:cs typeface="+mn-cs"/>
            </a:endParaRPr>
          </a:p>
        </p:txBody>
      </p:sp>
      <p:sp>
        <p:nvSpPr>
          <p:cNvPr id="6" name="Slide Number Placeholder 5">
            <a:extLst>
              <a:ext uri="{FF2B5EF4-FFF2-40B4-BE49-F238E27FC236}">
                <a16:creationId xmlns:a16="http://schemas.microsoft.com/office/drawing/2014/main" id="{29E47832-9E7E-E811-49EC-CF0640DA960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841C2BF-A2CE-402F-853E-5C47DE1E432A}" type="slidenum">
              <a:rPr kumimoji="0" lang="en-US" sz="800" b="0" i="0" u="none" strike="noStrike" kern="1200" cap="none" spc="0" normalizeH="0" baseline="0" noProof="0" smtClean="0">
                <a:ln>
                  <a:noFill/>
                </a:ln>
                <a:solidFill>
                  <a:srgbClr val="383C45"/>
                </a:solidFill>
                <a:effectLst/>
                <a:uLnTx/>
                <a:uFillTx/>
                <a:latin typeface="FiraGO"/>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a:t>
            </a:fld>
            <a:endParaRPr kumimoji="0" lang="en-US" sz="800" b="0" i="0" u="none" strike="noStrike" kern="1200" cap="none" spc="0" normalizeH="0" baseline="0" noProof="0">
              <a:ln>
                <a:noFill/>
              </a:ln>
              <a:solidFill>
                <a:srgbClr val="383C45"/>
              </a:solidFill>
              <a:effectLst/>
              <a:uLnTx/>
              <a:uFillTx/>
              <a:latin typeface="FiraGO"/>
              <a:ea typeface="+mn-ea"/>
              <a:cs typeface="+mn-cs"/>
            </a:endParaRPr>
          </a:p>
        </p:txBody>
      </p:sp>
      <p:sp>
        <p:nvSpPr>
          <p:cNvPr id="7" name="Title 1">
            <a:extLst>
              <a:ext uri="{FF2B5EF4-FFF2-40B4-BE49-F238E27FC236}">
                <a16:creationId xmlns:a16="http://schemas.microsoft.com/office/drawing/2014/main" id="{11673413-9C2B-C13B-E332-0C3D766DADBF}"/>
              </a:ext>
            </a:extLst>
          </p:cNvPr>
          <p:cNvSpPr>
            <a:spLocks noGrp="1"/>
          </p:cNvSpPr>
          <p:nvPr>
            <p:ph type="title"/>
          </p:nvPr>
        </p:nvSpPr>
        <p:spPr>
          <a:xfrm>
            <a:off x="520822" y="371880"/>
            <a:ext cx="10989950" cy="627095"/>
          </a:xfrm>
        </p:spPr>
        <p:txBody>
          <a:bodyPr/>
          <a:lstStyle/>
          <a:p>
            <a:r>
              <a:rPr lang="en-US" sz="4000">
                <a:gradFill>
                  <a:gsLst>
                    <a:gs pos="0">
                      <a:srgbClr val="9FACD3"/>
                    </a:gs>
                    <a:gs pos="96000">
                      <a:srgbClr val="48DAD0"/>
                    </a:gs>
                  </a:gsLst>
                  <a:lin ang="19800000" scaled="0"/>
                </a:gradFill>
              </a:rPr>
              <a:t>Critical Attributes (1/3)</a:t>
            </a:r>
          </a:p>
        </p:txBody>
      </p:sp>
      <p:sp>
        <p:nvSpPr>
          <p:cNvPr id="2" name="Subtitle 7">
            <a:extLst>
              <a:ext uri="{FF2B5EF4-FFF2-40B4-BE49-F238E27FC236}">
                <a16:creationId xmlns:a16="http://schemas.microsoft.com/office/drawing/2014/main" id="{87DFF439-3327-D51D-0232-19825C9D2431}"/>
              </a:ext>
            </a:extLst>
          </p:cNvPr>
          <p:cNvSpPr txBox="1">
            <a:spLocks/>
          </p:cNvSpPr>
          <p:nvPr/>
        </p:nvSpPr>
        <p:spPr bwMode="gray">
          <a:xfrm>
            <a:off x="609759" y="952599"/>
            <a:ext cx="10986461" cy="291600"/>
          </a:xfrm>
          <a:prstGeom prst="rect">
            <a:avLst/>
          </a:prstGeom>
        </p:spPr>
        <p:txBody>
          <a:bodyPr vert="horz" lIns="0" tIns="0" rIns="0" bIns="0" rtlCol="0" anchor="t">
            <a:noAutofit/>
          </a:bodyPr>
          <a:lstStyle>
            <a:lvl1pPr marL="0" indent="0" algn="l" defTabSz="914126" rtl="0" eaLnBrk="1" latinLnBrk="0" hangingPunct="1">
              <a:lnSpc>
                <a:spcPct val="120000"/>
              </a:lnSpc>
              <a:spcBef>
                <a:spcPts val="300"/>
              </a:spcBef>
              <a:buFont typeface="Arial" panose="020B0604020202020204" pitchFamily="34" charset="0"/>
              <a:buNone/>
              <a:defRPr sz="1600" b="1" kern="1200">
                <a:solidFill>
                  <a:schemeClr val="tx1"/>
                </a:solidFill>
                <a:latin typeface="+mj-lt"/>
                <a:ea typeface="+mn-ea"/>
                <a:cs typeface="+mn-cs"/>
              </a:defRPr>
            </a:lvl1pPr>
            <a:lvl2pPr marL="0" indent="0" algn="l" defTabSz="914126" rtl="0" eaLnBrk="1" latinLnBrk="0" hangingPunct="1">
              <a:lnSpc>
                <a:spcPct val="120000"/>
              </a:lnSpc>
              <a:spcBef>
                <a:spcPts val="300"/>
              </a:spcBef>
              <a:buFont typeface="Arial" panose="020B0604020202020204" pitchFamily="34" charset="0"/>
              <a:buNone/>
              <a:defRPr sz="1400" kern="1200">
                <a:solidFill>
                  <a:schemeClr val="tx1"/>
                </a:solidFill>
                <a:latin typeface="+mn-lt"/>
                <a:ea typeface="+mn-ea"/>
                <a:cs typeface="+mn-cs"/>
              </a:defRPr>
            </a:lvl2pPr>
            <a:lvl3pPr marL="144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3pPr>
            <a:lvl4pPr marL="288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4pPr>
            <a:lvl5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5pPr>
            <a:lvl6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6pPr>
            <a:lvl7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7pPr>
            <a:lvl8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8pPr>
            <a:lvl9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126" rtl="0" eaLnBrk="1" fontAlgn="auto" latinLnBrk="0" hangingPunct="1">
              <a:lnSpc>
                <a:spcPct val="120000"/>
              </a:lnSpc>
              <a:spcBef>
                <a:spcPts val="3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383C45"/>
                </a:solidFill>
                <a:effectLst/>
                <a:uLnTx/>
                <a:uFillTx/>
                <a:latin typeface="FiraGO"/>
                <a:ea typeface="+mn-ea"/>
                <a:cs typeface="+mn-cs"/>
              </a:rPr>
              <a:t>Reference &amp; Non-Reference Nodes of Links</a:t>
            </a:r>
          </a:p>
          <a:p>
            <a:pPr marL="0" marR="0" lvl="0" indent="0" algn="l" defTabSz="914126" rtl="0" eaLnBrk="1" fontAlgn="auto" latinLnBrk="0" hangingPunct="1">
              <a:lnSpc>
                <a:spcPct val="120000"/>
              </a:lnSpc>
              <a:spcBef>
                <a:spcPts val="300"/>
              </a:spcBef>
              <a:spcAft>
                <a:spcPts val="0"/>
              </a:spcAft>
              <a:buClrTx/>
              <a:buSzTx/>
              <a:buFont typeface="Arial" panose="020B0604020202020204" pitchFamily="34" charset="0"/>
              <a:buNone/>
              <a:tabLst/>
              <a:defRPr/>
            </a:pPr>
            <a:r>
              <a:rPr lang="en-US" sz="1050" b="0" i="1" dirty="0">
                <a:solidFill>
                  <a:srgbClr val="383C45"/>
                </a:solidFill>
                <a:latin typeface="FiraGO"/>
              </a:rPr>
              <a:t>HERE NAVSTREETS Reference Guide page 74</a:t>
            </a:r>
            <a:endParaRPr kumimoji="0" lang="en-US" sz="1050" b="0" i="1" u="none" strike="noStrike" kern="1200" cap="none" spc="0" normalizeH="0" baseline="0" noProof="0" dirty="0">
              <a:ln>
                <a:noFill/>
              </a:ln>
              <a:solidFill>
                <a:srgbClr val="383C45"/>
              </a:solidFill>
              <a:effectLst/>
              <a:uLnTx/>
              <a:uFillTx/>
              <a:latin typeface="FiraGO"/>
              <a:ea typeface="+mn-ea"/>
              <a:cs typeface="+mn-cs"/>
            </a:endParaRPr>
          </a:p>
        </p:txBody>
      </p:sp>
      <p:cxnSp>
        <p:nvCxnSpPr>
          <p:cNvPr id="8" name="Straight Connector 7">
            <a:extLst>
              <a:ext uri="{FF2B5EF4-FFF2-40B4-BE49-F238E27FC236}">
                <a16:creationId xmlns:a16="http://schemas.microsoft.com/office/drawing/2014/main" id="{BEC742A2-DFA2-CE30-5DAC-D554FC3EB492}"/>
              </a:ext>
            </a:extLst>
          </p:cNvPr>
          <p:cNvCxnSpPr>
            <a:cxnSpLocks/>
          </p:cNvCxnSpPr>
          <p:nvPr/>
        </p:nvCxnSpPr>
        <p:spPr bwMode="gray">
          <a:xfrm flipV="1">
            <a:off x="5940428" y="1560314"/>
            <a:ext cx="0" cy="4185227"/>
          </a:xfrm>
          <a:prstGeom prst="line">
            <a:avLst/>
          </a:prstGeom>
          <a:ln w="25400">
            <a:gradFill>
              <a:gsLst>
                <a:gs pos="0">
                  <a:schemeClr val="accent6"/>
                </a:gs>
                <a:gs pos="96000">
                  <a:schemeClr val="tx2"/>
                </a:gs>
              </a:gsLst>
              <a:lin ang="19800000" scaled="0"/>
            </a:gradFill>
          </a:ln>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90AB2EDD-A7D8-27B4-8838-67728F9F1F06}"/>
              </a:ext>
            </a:extLst>
          </p:cNvPr>
          <p:cNvSpPr txBox="1">
            <a:spLocks/>
          </p:cNvSpPr>
          <p:nvPr/>
        </p:nvSpPr>
        <p:spPr bwMode="gray">
          <a:xfrm>
            <a:off x="283022" y="2253232"/>
            <a:ext cx="5476799" cy="3317290"/>
          </a:xfrm>
          <a:prstGeom prst="rect">
            <a:avLst/>
          </a:prstGeom>
        </p:spPr>
        <p:txBody>
          <a:bodyPr/>
          <a:lstStyle>
            <a:lvl1pPr marL="0" indent="0" algn="l" defTabSz="914126" rtl="0" eaLnBrk="1" latinLnBrk="0" hangingPunct="1">
              <a:lnSpc>
                <a:spcPct val="120000"/>
              </a:lnSpc>
              <a:spcBef>
                <a:spcPts val="300"/>
              </a:spcBef>
              <a:buFont typeface="Arial" panose="020B0604020202020204" pitchFamily="34" charset="0"/>
              <a:buNone/>
              <a:defRPr sz="1600" b="1" kern="1200">
                <a:solidFill>
                  <a:schemeClr val="tx1"/>
                </a:solidFill>
                <a:latin typeface="+mj-lt"/>
                <a:ea typeface="+mn-ea"/>
                <a:cs typeface="+mn-cs"/>
              </a:defRPr>
            </a:lvl1pPr>
            <a:lvl2pPr marL="0" indent="0" algn="l" defTabSz="914126" rtl="0" eaLnBrk="1" latinLnBrk="0" hangingPunct="1">
              <a:lnSpc>
                <a:spcPct val="120000"/>
              </a:lnSpc>
              <a:spcBef>
                <a:spcPts val="300"/>
              </a:spcBef>
              <a:buFont typeface="Arial" panose="020B0604020202020204" pitchFamily="34" charset="0"/>
              <a:buNone/>
              <a:defRPr sz="1400" kern="1200">
                <a:solidFill>
                  <a:schemeClr val="tx1"/>
                </a:solidFill>
                <a:latin typeface="+mn-lt"/>
                <a:ea typeface="+mn-ea"/>
                <a:cs typeface="+mn-cs"/>
              </a:defRPr>
            </a:lvl2pPr>
            <a:lvl3pPr marL="144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3pPr>
            <a:lvl4pPr marL="288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4pPr>
            <a:lvl5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5pPr>
            <a:lvl6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6pPr>
            <a:lvl7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7pPr>
            <a:lvl8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8pPr>
            <a:lvl9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126" rtl="0" eaLnBrk="1" fontAlgn="auto" latinLnBrk="0" hangingPunct="1">
              <a:lnSpc>
                <a:spcPct val="120000"/>
              </a:lnSpc>
              <a:spcBef>
                <a:spcPts val="3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383C45"/>
                </a:solidFill>
                <a:effectLst/>
                <a:uLnTx/>
                <a:uFillTx/>
                <a:latin typeface="FiraGO"/>
                <a:ea typeface="+mn-ea"/>
                <a:cs typeface="+mn-cs"/>
              </a:rPr>
              <a:t>Definitions</a:t>
            </a:r>
          </a:p>
          <a:p>
            <a:pPr marL="285750" marR="0" lvl="0" indent="-285750" algn="l" defTabSz="914126" rtl="0" eaLnBrk="1" fontAlgn="auto" latinLnBrk="0" hangingPunct="1">
              <a:lnSpc>
                <a:spcPct val="120000"/>
              </a:lnSpc>
              <a:spcBef>
                <a:spcPts val="300"/>
              </a:spcBef>
              <a:spcAft>
                <a:spcPts val="0"/>
              </a:spcAft>
              <a:buClrTx/>
              <a:buSzTx/>
              <a:buFont typeface="Arial" panose="020B0604020202020204" pitchFamily="34" charset="0"/>
              <a:buChar char="•"/>
              <a:tabLst/>
              <a:defRPr/>
            </a:pPr>
            <a:r>
              <a:rPr kumimoji="0" lang="en-US" i="0" u="none" strike="noStrike" kern="1200" cap="none" spc="0" normalizeH="0" baseline="0" noProof="0" dirty="0">
                <a:ln>
                  <a:noFill/>
                </a:ln>
                <a:effectLst/>
                <a:uLnTx/>
                <a:uFillTx/>
                <a:latin typeface="FiraGO"/>
                <a:ea typeface="+mn-ea"/>
                <a:cs typeface="+mn-cs"/>
              </a:rPr>
              <a:t>The Reference Node </a:t>
            </a:r>
            <a:r>
              <a:rPr kumimoji="0" lang="en-US" b="0" i="0" u="none" strike="noStrike" kern="1200" cap="none" spc="0" normalizeH="0" baseline="0" noProof="0" dirty="0">
                <a:ln>
                  <a:noFill/>
                </a:ln>
                <a:effectLst/>
                <a:uLnTx/>
                <a:uFillTx/>
                <a:latin typeface="FiraGO"/>
                <a:ea typeface="+mn-ea"/>
                <a:cs typeface="+mn-cs"/>
              </a:rPr>
              <a:t>is the node with the lower latitude.</a:t>
            </a:r>
          </a:p>
          <a:p>
            <a:pPr marL="285750" marR="0" lvl="0" indent="-285750" algn="l" defTabSz="914126" rtl="0" eaLnBrk="1" fontAlgn="auto" latinLnBrk="0" hangingPunct="1">
              <a:lnSpc>
                <a:spcPct val="120000"/>
              </a:lnSpc>
              <a:spcBef>
                <a:spcPts val="3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383C45"/>
                </a:solidFill>
                <a:effectLst/>
                <a:uLnTx/>
                <a:uFillTx/>
                <a:latin typeface="FiraGO"/>
                <a:ea typeface="+mn-ea"/>
                <a:cs typeface="+mn-cs"/>
              </a:rPr>
              <a:t>If the latitudes of both end nodes are identical and their longitudes differ, the Reference Node is determined by the end node with the lower longitude. </a:t>
            </a:r>
          </a:p>
          <a:p>
            <a:pPr marL="285750" marR="0" lvl="0" indent="-285750" algn="l" defTabSz="914126" rtl="0" eaLnBrk="1" fontAlgn="auto" latinLnBrk="0" hangingPunct="1">
              <a:lnSpc>
                <a:spcPct val="120000"/>
              </a:lnSpc>
              <a:spcBef>
                <a:spcPts val="3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383C45"/>
                </a:solidFill>
                <a:effectLst/>
                <a:uLnTx/>
                <a:uFillTx/>
                <a:latin typeface="FiraGO"/>
                <a:ea typeface="+mn-ea"/>
                <a:cs typeface="+mn-cs"/>
              </a:rPr>
              <a:t>If, however, the latitudes and longitudes of both end nodes are identical but their Z-Levels are different, the Reference Node is determined by the end node with the lower Z-Level.</a:t>
            </a:r>
          </a:p>
        </p:txBody>
      </p:sp>
      <p:sp>
        <p:nvSpPr>
          <p:cNvPr id="12" name="Rectangle: Rounded Corners 11">
            <a:extLst>
              <a:ext uri="{FF2B5EF4-FFF2-40B4-BE49-F238E27FC236}">
                <a16:creationId xmlns:a16="http://schemas.microsoft.com/office/drawing/2014/main" id="{FEC67CE2-6923-4EBB-254E-A986C6E32F4B}"/>
              </a:ext>
            </a:extLst>
          </p:cNvPr>
          <p:cNvSpPr/>
          <p:nvPr/>
        </p:nvSpPr>
        <p:spPr bwMode="gray">
          <a:xfrm>
            <a:off x="6131373" y="1364907"/>
            <a:ext cx="5798956" cy="1375879"/>
          </a:xfrm>
          <a:prstGeom prst="roundRect">
            <a:avLst>
              <a:gd name="adj" fmla="val 8443"/>
            </a:avLst>
          </a:prstGeom>
          <a:solidFill>
            <a:schemeClr val="bg1">
              <a:lumMod val="65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err="1"/>
          </a:p>
        </p:txBody>
      </p:sp>
      <p:grpSp>
        <p:nvGrpSpPr>
          <p:cNvPr id="23" name="Group 22">
            <a:extLst>
              <a:ext uri="{FF2B5EF4-FFF2-40B4-BE49-F238E27FC236}">
                <a16:creationId xmlns:a16="http://schemas.microsoft.com/office/drawing/2014/main" id="{0E03132E-FB5F-033A-3F4C-3DF37C5684AE}"/>
              </a:ext>
            </a:extLst>
          </p:cNvPr>
          <p:cNvGrpSpPr/>
          <p:nvPr/>
        </p:nvGrpSpPr>
        <p:grpSpPr>
          <a:xfrm>
            <a:off x="6383112" y="1874874"/>
            <a:ext cx="983390" cy="645984"/>
            <a:chOff x="6348436" y="725777"/>
            <a:chExt cx="983390" cy="645984"/>
          </a:xfrm>
        </p:grpSpPr>
        <p:cxnSp>
          <p:nvCxnSpPr>
            <p:cNvPr id="14" name="Straight Connector 13">
              <a:extLst>
                <a:ext uri="{FF2B5EF4-FFF2-40B4-BE49-F238E27FC236}">
                  <a16:creationId xmlns:a16="http://schemas.microsoft.com/office/drawing/2014/main" id="{634AFAEE-B2AD-C4D2-AD13-66AB9A0D5452}"/>
                </a:ext>
              </a:extLst>
            </p:cNvPr>
            <p:cNvCxnSpPr>
              <a:cxnSpLocks/>
            </p:cNvCxnSpPr>
            <p:nvPr/>
          </p:nvCxnSpPr>
          <p:spPr bwMode="gray">
            <a:xfrm flipV="1">
              <a:off x="6348436" y="1083412"/>
              <a:ext cx="373054" cy="288349"/>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27346D-F3E8-9FCC-DAB1-0ABEB3703D75}"/>
                </a:ext>
              </a:extLst>
            </p:cNvPr>
            <p:cNvCxnSpPr>
              <a:cxnSpLocks/>
            </p:cNvCxnSpPr>
            <p:nvPr/>
          </p:nvCxnSpPr>
          <p:spPr bwMode="gray">
            <a:xfrm>
              <a:off x="6721490" y="1083412"/>
              <a:ext cx="286021"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1493574-78B1-5826-3061-D1450EDDD05B}"/>
                </a:ext>
              </a:extLst>
            </p:cNvPr>
            <p:cNvCxnSpPr>
              <a:cxnSpLocks/>
            </p:cNvCxnSpPr>
            <p:nvPr/>
          </p:nvCxnSpPr>
          <p:spPr bwMode="gray">
            <a:xfrm flipV="1">
              <a:off x="7007511" y="725777"/>
              <a:ext cx="324315" cy="35763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4" name="Rectangle 23">
            <a:extLst>
              <a:ext uri="{FF2B5EF4-FFF2-40B4-BE49-F238E27FC236}">
                <a16:creationId xmlns:a16="http://schemas.microsoft.com/office/drawing/2014/main" id="{9BD8D19C-BE8F-9836-B479-5C120E52FD70}"/>
              </a:ext>
            </a:extLst>
          </p:cNvPr>
          <p:cNvSpPr/>
          <p:nvPr/>
        </p:nvSpPr>
        <p:spPr bwMode="gray">
          <a:xfrm>
            <a:off x="6355897" y="2489135"/>
            <a:ext cx="54429" cy="57150"/>
          </a:xfrm>
          <a:prstGeom prst="rect">
            <a:avLst/>
          </a:prstGeom>
          <a:noFill/>
          <a:ln>
            <a:solidFill>
              <a:srgbClr val="FF5A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dirty="0" err="1"/>
          </a:p>
        </p:txBody>
      </p:sp>
      <p:sp>
        <p:nvSpPr>
          <p:cNvPr id="25" name="Oval 24">
            <a:extLst>
              <a:ext uri="{FF2B5EF4-FFF2-40B4-BE49-F238E27FC236}">
                <a16:creationId xmlns:a16="http://schemas.microsoft.com/office/drawing/2014/main" id="{1F750F2D-4612-B35C-2D68-B3645865449F}"/>
              </a:ext>
            </a:extLst>
          </p:cNvPr>
          <p:cNvSpPr/>
          <p:nvPr/>
        </p:nvSpPr>
        <p:spPr bwMode="gray">
          <a:xfrm>
            <a:off x="6728951" y="2203933"/>
            <a:ext cx="54429" cy="5715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dirty="0" err="1"/>
          </a:p>
        </p:txBody>
      </p:sp>
      <p:sp>
        <p:nvSpPr>
          <p:cNvPr id="26" name="Oval 25">
            <a:extLst>
              <a:ext uri="{FF2B5EF4-FFF2-40B4-BE49-F238E27FC236}">
                <a16:creationId xmlns:a16="http://schemas.microsoft.com/office/drawing/2014/main" id="{15C3AE84-88BD-32C9-A4CF-DF13EB0D0795}"/>
              </a:ext>
            </a:extLst>
          </p:cNvPr>
          <p:cNvSpPr/>
          <p:nvPr/>
        </p:nvSpPr>
        <p:spPr bwMode="gray">
          <a:xfrm>
            <a:off x="7014972" y="2203933"/>
            <a:ext cx="54429" cy="5715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dirty="0" err="1"/>
          </a:p>
        </p:txBody>
      </p:sp>
      <p:sp>
        <p:nvSpPr>
          <p:cNvPr id="27" name="Rectangle 26">
            <a:extLst>
              <a:ext uri="{FF2B5EF4-FFF2-40B4-BE49-F238E27FC236}">
                <a16:creationId xmlns:a16="http://schemas.microsoft.com/office/drawing/2014/main" id="{5341B621-00C1-AE5A-E1C0-690893D39695}"/>
              </a:ext>
            </a:extLst>
          </p:cNvPr>
          <p:cNvSpPr/>
          <p:nvPr/>
        </p:nvSpPr>
        <p:spPr bwMode="gray">
          <a:xfrm>
            <a:off x="7336565" y="1848838"/>
            <a:ext cx="54429" cy="5715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dirty="0" err="1"/>
          </a:p>
        </p:txBody>
      </p:sp>
      <p:sp>
        <p:nvSpPr>
          <p:cNvPr id="29" name="TextBox 28">
            <a:extLst>
              <a:ext uri="{FF2B5EF4-FFF2-40B4-BE49-F238E27FC236}">
                <a16:creationId xmlns:a16="http://schemas.microsoft.com/office/drawing/2014/main" id="{24BCB3BE-FB9B-68FA-2C95-518F260F772A}"/>
              </a:ext>
            </a:extLst>
          </p:cNvPr>
          <p:cNvSpPr txBox="1"/>
          <p:nvPr/>
        </p:nvSpPr>
        <p:spPr bwMode="gray">
          <a:xfrm>
            <a:off x="7254728" y="1344219"/>
            <a:ext cx="4020172" cy="369332"/>
          </a:xfrm>
          <a:prstGeom prst="rect">
            <a:avLst/>
          </a:prstGeom>
          <a:noFill/>
          <a:ln w="12700">
            <a:noFill/>
          </a:ln>
        </p:spPr>
        <p:txBody>
          <a:bodyPr wrap="square">
            <a:spAutoFit/>
          </a:bodyPr>
          <a:lstStyle/>
          <a:p>
            <a:r>
              <a:rPr kumimoji="0" lang="en-US" sz="1800" b="1" i="0" u="none" strike="noStrike" kern="1200" cap="none" spc="0" normalizeH="0" baseline="0" noProof="0" dirty="0">
                <a:ln>
                  <a:noFill/>
                </a:ln>
                <a:solidFill>
                  <a:srgbClr val="526586"/>
                </a:solidFill>
                <a:effectLst/>
                <a:uLnTx/>
                <a:uFillTx/>
                <a:latin typeface="FiraGO"/>
                <a:ea typeface="+mn-ea"/>
                <a:cs typeface="+mn-cs"/>
              </a:rPr>
              <a:t>Navstreets feature type:</a:t>
            </a:r>
            <a:r>
              <a:rPr kumimoji="0" lang="en-US" sz="1800" i="0" u="none" strike="noStrike" kern="1200" cap="none" spc="0" normalizeH="0" baseline="0" noProof="0" dirty="0">
                <a:ln>
                  <a:noFill/>
                </a:ln>
                <a:solidFill>
                  <a:srgbClr val="526586"/>
                </a:solidFill>
                <a:effectLst/>
                <a:uLnTx/>
                <a:uFillTx/>
                <a:latin typeface="FiraGO"/>
                <a:ea typeface="+mn-ea"/>
                <a:cs typeface="+mn-cs"/>
              </a:rPr>
              <a:t> </a:t>
            </a:r>
            <a:r>
              <a:rPr kumimoji="0" lang="en-US" sz="1800" b="1" i="0" u="none" strike="noStrike" kern="1200" cap="none" spc="0" normalizeH="0" baseline="0" noProof="0" dirty="0">
                <a:ln>
                  <a:noFill/>
                </a:ln>
                <a:solidFill>
                  <a:srgbClr val="4CD8D0"/>
                </a:solidFill>
                <a:effectLst/>
                <a:uLnTx/>
                <a:uFillTx/>
                <a:latin typeface="FiraGO"/>
                <a:ea typeface="+mn-ea"/>
                <a:cs typeface="+mn-cs"/>
              </a:rPr>
              <a:t>Link</a:t>
            </a:r>
            <a:endParaRPr lang="en-US" b="1" dirty="0">
              <a:solidFill>
                <a:srgbClr val="4CD8D0"/>
              </a:solidFill>
            </a:endParaRPr>
          </a:p>
        </p:txBody>
      </p:sp>
      <p:sp>
        <p:nvSpPr>
          <p:cNvPr id="31" name="TextBox 30">
            <a:extLst>
              <a:ext uri="{FF2B5EF4-FFF2-40B4-BE49-F238E27FC236}">
                <a16:creationId xmlns:a16="http://schemas.microsoft.com/office/drawing/2014/main" id="{CE005818-996B-1C60-B117-67EEE114C6E8}"/>
              </a:ext>
            </a:extLst>
          </p:cNvPr>
          <p:cNvSpPr txBox="1"/>
          <p:nvPr/>
        </p:nvSpPr>
        <p:spPr bwMode="gray">
          <a:xfrm>
            <a:off x="7948049" y="1996651"/>
            <a:ext cx="2851307" cy="230832"/>
          </a:xfrm>
          <a:prstGeom prst="rect">
            <a:avLst/>
          </a:prstGeom>
          <a:noFill/>
          <a:ln w="12700">
            <a:noFill/>
          </a:ln>
        </p:spPr>
        <p:txBody>
          <a:bodyPr wrap="square">
            <a:spAutoFit/>
          </a:bodyPr>
          <a:lstStyle/>
          <a:p>
            <a:r>
              <a:rPr kumimoji="0" lang="en-US" sz="900" b="1" i="0" u="none" strike="noStrike" kern="1200" cap="none" spc="0" normalizeH="0" baseline="0" noProof="0" dirty="0">
                <a:ln>
                  <a:noFill/>
                </a:ln>
                <a:solidFill>
                  <a:srgbClr val="383C45"/>
                </a:solidFill>
                <a:effectLst/>
                <a:uLnTx/>
                <a:uFillTx/>
                <a:latin typeface="FiraGO"/>
                <a:ea typeface="+mn-ea"/>
                <a:cs typeface="+mn-cs"/>
              </a:rPr>
              <a:t>END NODES = </a:t>
            </a:r>
            <a:r>
              <a:rPr kumimoji="0" lang="en-US" sz="900" i="0" u="none" strike="noStrike" kern="1200" cap="none" spc="0" normalizeH="0" baseline="0" noProof="0" dirty="0">
                <a:ln>
                  <a:noFill/>
                </a:ln>
                <a:solidFill>
                  <a:srgbClr val="383C45"/>
                </a:solidFill>
                <a:effectLst/>
                <a:uLnTx/>
                <a:uFillTx/>
                <a:latin typeface="FiraGO"/>
                <a:ea typeface="+mn-ea"/>
                <a:cs typeface="+mn-cs"/>
              </a:rPr>
              <a:t>last coord pairs at each ends</a:t>
            </a:r>
            <a:endParaRPr lang="en-US" sz="900" dirty="0"/>
          </a:p>
        </p:txBody>
      </p:sp>
      <p:sp>
        <p:nvSpPr>
          <p:cNvPr id="32" name="TextBox 31">
            <a:extLst>
              <a:ext uri="{FF2B5EF4-FFF2-40B4-BE49-F238E27FC236}">
                <a16:creationId xmlns:a16="http://schemas.microsoft.com/office/drawing/2014/main" id="{076E0B6A-9CB4-A386-854E-7D43BED3C658}"/>
              </a:ext>
            </a:extLst>
          </p:cNvPr>
          <p:cNvSpPr txBox="1"/>
          <p:nvPr/>
        </p:nvSpPr>
        <p:spPr bwMode="gray">
          <a:xfrm>
            <a:off x="7940791" y="1786820"/>
            <a:ext cx="3370192" cy="230832"/>
          </a:xfrm>
          <a:prstGeom prst="rect">
            <a:avLst/>
          </a:prstGeom>
          <a:noFill/>
          <a:ln w="12700">
            <a:noFill/>
          </a:ln>
        </p:spPr>
        <p:txBody>
          <a:bodyPr wrap="square">
            <a:spAutoFit/>
          </a:bodyPr>
          <a:lstStyle/>
          <a:p>
            <a:r>
              <a:rPr kumimoji="0" lang="en-US" sz="900" b="1" i="0" u="none" strike="noStrike" kern="1200" cap="none" spc="0" normalizeH="0" baseline="0" noProof="0" dirty="0">
                <a:ln>
                  <a:noFill/>
                </a:ln>
                <a:solidFill>
                  <a:srgbClr val="383C45"/>
                </a:solidFill>
                <a:effectLst/>
                <a:uLnTx/>
                <a:uFillTx/>
                <a:latin typeface="FiraGO"/>
                <a:ea typeface="+mn-ea"/>
                <a:cs typeface="+mn-cs"/>
              </a:rPr>
              <a:t>SHAPE POINTS = </a:t>
            </a:r>
            <a:r>
              <a:rPr kumimoji="0" lang="en-US" sz="900" i="0" u="none" strike="noStrike" kern="1200" cap="none" spc="0" normalizeH="0" baseline="0" noProof="0" dirty="0">
                <a:ln>
                  <a:noFill/>
                </a:ln>
                <a:solidFill>
                  <a:srgbClr val="383C45"/>
                </a:solidFill>
                <a:effectLst/>
                <a:uLnTx/>
                <a:uFillTx/>
                <a:latin typeface="FiraGO"/>
                <a:ea typeface="+mn-ea"/>
                <a:cs typeface="+mn-cs"/>
              </a:rPr>
              <a:t>defines geometric curvature of the road </a:t>
            </a:r>
            <a:endParaRPr lang="en-US" sz="900" dirty="0"/>
          </a:p>
        </p:txBody>
      </p:sp>
      <p:sp>
        <p:nvSpPr>
          <p:cNvPr id="33" name="TextBox 32">
            <a:extLst>
              <a:ext uri="{FF2B5EF4-FFF2-40B4-BE49-F238E27FC236}">
                <a16:creationId xmlns:a16="http://schemas.microsoft.com/office/drawing/2014/main" id="{9815E8F8-81A4-CBA2-2F52-3F72CA44CA97}"/>
              </a:ext>
            </a:extLst>
          </p:cNvPr>
          <p:cNvSpPr txBox="1"/>
          <p:nvPr/>
        </p:nvSpPr>
        <p:spPr bwMode="gray">
          <a:xfrm>
            <a:off x="7939418" y="2200690"/>
            <a:ext cx="3614680" cy="369332"/>
          </a:xfrm>
          <a:prstGeom prst="rect">
            <a:avLst/>
          </a:prstGeom>
          <a:noFill/>
          <a:ln w="12700">
            <a:noFill/>
          </a:ln>
        </p:spPr>
        <p:txBody>
          <a:bodyPr wrap="square">
            <a:spAutoFit/>
          </a:bodyPr>
          <a:lstStyle/>
          <a:p>
            <a:r>
              <a:rPr kumimoji="0" lang="en-US" sz="900" b="1" i="0" u="none" strike="noStrike" kern="1200" cap="none" spc="0" normalizeH="0" baseline="0" noProof="0" dirty="0">
                <a:ln>
                  <a:noFill/>
                </a:ln>
                <a:solidFill>
                  <a:srgbClr val="383C45"/>
                </a:solidFill>
                <a:effectLst/>
                <a:uLnTx/>
                <a:uFillTx/>
                <a:latin typeface="FiraGO"/>
                <a:ea typeface="+mn-ea"/>
                <a:cs typeface="+mn-cs"/>
              </a:rPr>
              <a:t>REFERENCE NODE = </a:t>
            </a:r>
            <a:r>
              <a:rPr kumimoji="0" lang="en-US" sz="900" i="0" u="none" strike="noStrike" kern="1200" cap="none" spc="0" normalizeH="0" baseline="0" noProof="0" dirty="0">
                <a:ln>
                  <a:noFill/>
                </a:ln>
                <a:solidFill>
                  <a:srgbClr val="383C45"/>
                </a:solidFill>
                <a:effectLst/>
                <a:uLnTx/>
                <a:uFillTx/>
                <a:latin typeface="FiraGO"/>
                <a:ea typeface="+mn-ea"/>
                <a:cs typeface="+mn-cs"/>
              </a:rPr>
              <a:t>end node with the lower latitude </a:t>
            </a:r>
            <a:r>
              <a:rPr kumimoji="0" lang="en-US" sz="900" b="1" i="0" u="none" strike="noStrike" kern="1200" cap="none" spc="0" normalizeH="0" baseline="0" noProof="0" dirty="0">
                <a:ln>
                  <a:noFill/>
                </a:ln>
                <a:solidFill>
                  <a:srgbClr val="383C45"/>
                </a:solidFill>
                <a:effectLst/>
                <a:uLnTx/>
                <a:uFillTx/>
                <a:latin typeface="FiraGO"/>
                <a:ea typeface="+mn-ea"/>
                <a:cs typeface="+mn-cs"/>
              </a:rPr>
              <a:t>OR </a:t>
            </a:r>
            <a:r>
              <a:rPr kumimoji="0" lang="en-US" sz="900" i="0" u="none" strike="noStrike" kern="1200" cap="none" spc="0" normalizeH="0" baseline="0" noProof="0" dirty="0">
                <a:ln>
                  <a:noFill/>
                </a:ln>
                <a:solidFill>
                  <a:srgbClr val="383C45"/>
                </a:solidFill>
                <a:effectLst/>
                <a:uLnTx/>
                <a:uFillTx/>
                <a:latin typeface="FiraGO"/>
                <a:ea typeface="+mn-ea"/>
                <a:cs typeface="+mn-cs"/>
              </a:rPr>
              <a:t>lower longitude if lats are the same.*</a:t>
            </a:r>
            <a:endParaRPr lang="en-US" sz="900" b="1" dirty="0"/>
          </a:p>
        </p:txBody>
      </p:sp>
      <p:sp>
        <p:nvSpPr>
          <p:cNvPr id="72" name="Rectangle 71">
            <a:extLst>
              <a:ext uri="{FF2B5EF4-FFF2-40B4-BE49-F238E27FC236}">
                <a16:creationId xmlns:a16="http://schemas.microsoft.com/office/drawing/2014/main" id="{C621818A-58C8-DD3B-A210-BCEBD2A9EE02}"/>
              </a:ext>
            </a:extLst>
          </p:cNvPr>
          <p:cNvSpPr/>
          <p:nvPr/>
        </p:nvSpPr>
        <p:spPr bwMode="gray">
          <a:xfrm>
            <a:off x="7955961" y="2081023"/>
            <a:ext cx="54429" cy="5715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dirty="0" err="1"/>
          </a:p>
        </p:txBody>
      </p:sp>
      <p:sp>
        <p:nvSpPr>
          <p:cNvPr id="73" name="Oval 72">
            <a:extLst>
              <a:ext uri="{FF2B5EF4-FFF2-40B4-BE49-F238E27FC236}">
                <a16:creationId xmlns:a16="http://schemas.microsoft.com/office/drawing/2014/main" id="{CF5EEC3E-EB87-A071-3D86-85C82A17EDBB}"/>
              </a:ext>
            </a:extLst>
          </p:cNvPr>
          <p:cNvSpPr/>
          <p:nvPr/>
        </p:nvSpPr>
        <p:spPr bwMode="gray">
          <a:xfrm>
            <a:off x="7948702" y="1876130"/>
            <a:ext cx="54429" cy="5715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dirty="0" err="1"/>
          </a:p>
        </p:txBody>
      </p:sp>
      <p:sp>
        <p:nvSpPr>
          <p:cNvPr id="75" name="Rectangle 74">
            <a:extLst>
              <a:ext uri="{FF2B5EF4-FFF2-40B4-BE49-F238E27FC236}">
                <a16:creationId xmlns:a16="http://schemas.microsoft.com/office/drawing/2014/main" id="{CDC4BEB9-1C06-FC3C-25DD-4EFE4D4CC930}"/>
              </a:ext>
            </a:extLst>
          </p:cNvPr>
          <p:cNvSpPr/>
          <p:nvPr/>
        </p:nvSpPr>
        <p:spPr bwMode="gray">
          <a:xfrm>
            <a:off x="7878244" y="2081199"/>
            <a:ext cx="54429" cy="57150"/>
          </a:xfrm>
          <a:prstGeom prst="rect">
            <a:avLst/>
          </a:prstGeom>
          <a:noFill/>
          <a:ln>
            <a:solidFill>
              <a:srgbClr val="FF5A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dirty="0" err="1"/>
          </a:p>
        </p:txBody>
      </p:sp>
      <p:sp>
        <p:nvSpPr>
          <p:cNvPr id="76" name="Rectangle 75">
            <a:extLst>
              <a:ext uri="{FF2B5EF4-FFF2-40B4-BE49-F238E27FC236}">
                <a16:creationId xmlns:a16="http://schemas.microsoft.com/office/drawing/2014/main" id="{A3CC1E0E-F1DE-6131-BC2D-E4FAA2F9DCFE}"/>
              </a:ext>
            </a:extLst>
          </p:cNvPr>
          <p:cNvSpPr/>
          <p:nvPr/>
        </p:nvSpPr>
        <p:spPr bwMode="gray">
          <a:xfrm>
            <a:off x="7943965" y="2286320"/>
            <a:ext cx="54429" cy="57150"/>
          </a:xfrm>
          <a:prstGeom prst="rect">
            <a:avLst/>
          </a:prstGeom>
          <a:noFill/>
          <a:ln>
            <a:solidFill>
              <a:srgbClr val="FF5A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dirty="0" err="1"/>
          </a:p>
        </p:txBody>
      </p:sp>
      <p:cxnSp>
        <p:nvCxnSpPr>
          <p:cNvPr id="77" name="Straight Connector 76">
            <a:extLst>
              <a:ext uri="{FF2B5EF4-FFF2-40B4-BE49-F238E27FC236}">
                <a16:creationId xmlns:a16="http://schemas.microsoft.com/office/drawing/2014/main" id="{5DD2E14B-F868-D12C-0779-0748A01D1069}"/>
              </a:ext>
            </a:extLst>
          </p:cNvPr>
          <p:cNvCxnSpPr>
            <a:cxnSpLocks/>
          </p:cNvCxnSpPr>
          <p:nvPr/>
        </p:nvCxnSpPr>
        <p:spPr bwMode="gray">
          <a:xfrm flipV="1">
            <a:off x="7711173" y="1757789"/>
            <a:ext cx="0" cy="871473"/>
          </a:xfrm>
          <a:prstGeom prst="line">
            <a:avLst/>
          </a:prstGeom>
          <a:ln w="9525">
            <a:gradFill>
              <a:gsLst>
                <a:gs pos="0">
                  <a:schemeClr val="accent6"/>
                </a:gs>
                <a:gs pos="96000">
                  <a:schemeClr val="tx2"/>
                </a:gs>
              </a:gsLst>
              <a:lin ang="19800000" scaled="0"/>
            </a:gra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2903FA8F-D032-EA08-EB15-D681EB58B2D7}"/>
              </a:ext>
            </a:extLst>
          </p:cNvPr>
          <p:cNvSpPr txBox="1"/>
          <p:nvPr/>
        </p:nvSpPr>
        <p:spPr bwMode="gray">
          <a:xfrm>
            <a:off x="10003970" y="2525343"/>
            <a:ext cx="1979387" cy="200055"/>
          </a:xfrm>
          <a:prstGeom prst="rect">
            <a:avLst/>
          </a:prstGeom>
          <a:noFill/>
          <a:ln w="12700">
            <a:noFill/>
          </a:ln>
        </p:spPr>
        <p:txBody>
          <a:bodyPr wrap="square">
            <a:spAutoFit/>
          </a:bodyPr>
          <a:lstStyle/>
          <a:p>
            <a:r>
              <a:rPr kumimoji="0" lang="en-US" sz="700" i="1" u="none" strike="noStrike" kern="1200" cap="none" spc="0" normalizeH="0" baseline="0" noProof="0" dirty="0">
                <a:ln>
                  <a:noFill/>
                </a:ln>
                <a:solidFill>
                  <a:srgbClr val="383C45"/>
                </a:solidFill>
                <a:effectLst/>
                <a:uLnTx/>
                <a:uFillTx/>
                <a:latin typeface="FiraGO"/>
                <a:ea typeface="+mn-ea"/>
                <a:cs typeface="+mn-cs"/>
              </a:rPr>
              <a:t>*See additional rules in the Navstreets Guide</a:t>
            </a:r>
            <a:endParaRPr lang="en-US" sz="700" i="1" dirty="0"/>
          </a:p>
        </p:txBody>
      </p:sp>
      <p:sp>
        <p:nvSpPr>
          <p:cNvPr id="81" name="Rectangle: Rounded Corners 80">
            <a:extLst>
              <a:ext uri="{FF2B5EF4-FFF2-40B4-BE49-F238E27FC236}">
                <a16:creationId xmlns:a16="http://schemas.microsoft.com/office/drawing/2014/main" id="{4E01886B-5310-23CE-5DC0-C47C07FC8C86}"/>
              </a:ext>
            </a:extLst>
          </p:cNvPr>
          <p:cNvSpPr/>
          <p:nvPr/>
        </p:nvSpPr>
        <p:spPr bwMode="gray">
          <a:xfrm>
            <a:off x="6131371" y="2869457"/>
            <a:ext cx="5798956" cy="1510755"/>
          </a:xfrm>
          <a:prstGeom prst="roundRect">
            <a:avLst>
              <a:gd name="adj" fmla="val 8443"/>
            </a:avLst>
          </a:prstGeom>
          <a:solidFill>
            <a:schemeClr val="bg1">
              <a:lumMod val="65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err="1"/>
          </a:p>
        </p:txBody>
      </p:sp>
      <p:sp>
        <p:nvSpPr>
          <p:cNvPr id="82" name="TextBox 81">
            <a:extLst>
              <a:ext uri="{FF2B5EF4-FFF2-40B4-BE49-F238E27FC236}">
                <a16:creationId xmlns:a16="http://schemas.microsoft.com/office/drawing/2014/main" id="{80E27208-796A-074D-3893-AAD4857E773D}"/>
              </a:ext>
            </a:extLst>
          </p:cNvPr>
          <p:cNvSpPr txBox="1"/>
          <p:nvPr/>
        </p:nvSpPr>
        <p:spPr bwMode="gray">
          <a:xfrm>
            <a:off x="6131371" y="2850334"/>
            <a:ext cx="5798955" cy="369332"/>
          </a:xfrm>
          <a:prstGeom prst="rect">
            <a:avLst/>
          </a:prstGeom>
          <a:noFill/>
          <a:ln w="12700">
            <a:noFill/>
          </a:ln>
        </p:spPr>
        <p:txBody>
          <a:bodyPr wrap="square">
            <a:spAutoFit/>
          </a:bodyPr>
          <a:lstStyle/>
          <a:p>
            <a:pPr algn="ctr"/>
            <a:r>
              <a:rPr kumimoji="0" lang="en-US" sz="1800" b="1" i="0" u="none" strike="noStrike" kern="1200" cap="none" spc="0" normalizeH="0" baseline="0" noProof="0" dirty="0">
                <a:ln>
                  <a:noFill/>
                </a:ln>
                <a:solidFill>
                  <a:srgbClr val="526586"/>
                </a:solidFill>
                <a:effectLst/>
                <a:uLnTx/>
                <a:uFillTx/>
                <a:latin typeface="FiraGO"/>
                <a:ea typeface="+mn-ea"/>
                <a:cs typeface="+mn-cs"/>
              </a:rPr>
              <a:t>The importance of the </a:t>
            </a:r>
            <a:r>
              <a:rPr kumimoji="0" lang="en-US" sz="1800" b="1" i="0" u="none" strike="noStrike" kern="1200" cap="none" spc="0" normalizeH="0" baseline="0" noProof="0" dirty="0">
                <a:ln>
                  <a:noFill/>
                </a:ln>
                <a:solidFill>
                  <a:srgbClr val="4CD8D0"/>
                </a:solidFill>
                <a:effectLst/>
                <a:uLnTx/>
                <a:uFillTx/>
                <a:latin typeface="FiraGO"/>
                <a:ea typeface="+mn-ea"/>
                <a:cs typeface="+mn-cs"/>
              </a:rPr>
              <a:t>Reference Node</a:t>
            </a:r>
            <a:endParaRPr lang="en-US" dirty="0">
              <a:solidFill>
                <a:srgbClr val="4CD8D0"/>
              </a:solidFill>
            </a:endParaRPr>
          </a:p>
        </p:txBody>
      </p:sp>
      <p:grpSp>
        <p:nvGrpSpPr>
          <p:cNvPr id="83" name="Group 82">
            <a:extLst>
              <a:ext uri="{FF2B5EF4-FFF2-40B4-BE49-F238E27FC236}">
                <a16:creationId xmlns:a16="http://schemas.microsoft.com/office/drawing/2014/main" id="{C5CA6C4A-7FA8-03F9-1AB8-6D0246F8BD7F}"/>
              </a:ext>
            </a:extLst>
          </p:cNvPr>
          <p:cNvGrpSpPr/>
          <p:nvPr/>
        </p:nvGrpSpPr>
        <p:grpSpPr>
          <a:xfrm>
            <a:off x="6364934" y="3391444"/>
            <a:ext cx="983390" cy="645984"/>
            <a:chOff x="6348436" y="725777"/>
            <a:chExt cx="983390" cy="645984"/>
          </a:xfrm>
        </p:grpSpPr>
        <p:cxnSp>
          <p:nvCxnSpPr>
            <p:cNvPr id="84" name="Straight Connector 83">
              <a:extLst>
                <a:ext uri="{FF2B5EF4-FFF2-40B4-BE49-F238E27FC236}">
                  <a16:creationId xmlns:a16="http://schemas.microsoft.com/office/drawing/2014/main" id="{F09283E2-2B0C-DE0C-B41C-76D5569F83A3}"/>
                </a:ext>
              </a:extLst>
            </p:cNvPr>
            <p:cNvCxnSpPr>
              <a:cxnSpLocks/>
            </p:cNvCxnSpPr>
            <p:nvPr/>
          </p:nvCxnSpPr>
          <p:spPr bwMode="gray">
            <a:xfrm flipV="1">
              <a:off x="6348436" y="1083412"/>
              <a:ext cx="373054" cy="288349"/>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3C4D4F0-3648-41D6-AE53-67703794072A}"/>
                </a:ext>
              </a:extLst>
            </p:cNvPr>
            <p:cNvCxnSpPr>
              <a:cxnSpLocks/>
            </p:cNvCxnSpPr>
            <p:nvPr/>
          </p:nvCxnSpPr>
          <p:spPr bwMode="gray">
            <a:xfrm>
              <a:off x="6721490" y="1083412"/>
              <a:ext cx="286021"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75E38D9-7D00-90A7-14E1-AB1C376AA53B}"/>
                </a:ext>
              </a:extLst>
            </p:cNvPr>
            <p:cNvCxnSpPr>
              <a:cxnSpLocks/>
            </p:cNvCxnSpPr>
            <p:nvPr/>
          </p:nvCxnSpPr>
          <p:spPr bwMode="gray">
            <a:xfrm flipV="1">
              <a:off x="7007511" y="725777"/>
              <a:ext cx="324315" cy="35763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87" name="Rectangle 86">
            <a:extLst>
              <a:ext uri="{FF2B5EF4-FFF2-40B4-BE49-F238E27FC236}">
                <a16:creationId xmlns:a16="http://schemas.microsoft.com/office/drawing/2014/main" id="{49109509-3BDC-0835-F5B7-B6851245E825}"/>
              </a:ext>
            </a:extLst>
          </p:cNvPr>
          <p:cNvSpPr/>
          <p:nvPr/>
        </p:nvSpPr>
        <p:spPr bwMode="gray">
          <a:xfrm>
            <a:off x="6337719" y="4005705"/>
            <a:ext cx="54429" cy="57150"/>
          </a:xfrm>
          <a:prstGeom prst="rect">
            <a:avLst/>
          </a:prstGeom>
          <a:noFill/>
          <a:ln>
            <a:solidFill>
              <a:srgbClr val="FF5A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dirty="0" err="1"/>
          </a:p>
        </p:txBody>
      </p:sp>
      <p:sp>
        <p:nvSpPr>
          <p:cNvPr id="88" name="Oval 87">
            <a:extLst>
              <a:ext uri="{FF2B5EF4-FFF2-40B4-BE49-F238E27FC236}">
                <a16:creationId xmlns:a16="http://schemas.microsoft.com/office/drawing/2014/main" id="{220C2C44-015F-BD14-9AA2-F9F5A6021941}"/>
              </a:ext>
            </a:extLst>
          </p:cNvPr>
          <p:cNvSpPr/>
          <p:nvPr/>
        </p:nvSpPr>
        <p:spPr bwMode="gray">
          <a:xfrm>
            <a:off x="6710773" y="3720503"/>
            <a:ext cx="54429" cy="5715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dirty="0" err="1"/>
          </a:p>
        </p:txBody>
      </p:sp>
      <p:sp>
        <p:nvSpPr>
          <p:cNvPr id="89" name="Oval 88">
            <a:extLst>
              <a:ext uri="{FF2B5EF4-FFF2-40B4-BE49-F238E27FC236}">
                <a16:creationId xmlns:a16="http://schemas.microsoft.com/office/drawing/2014/main" id="{6F2B5913-6FC2-3A00-0A56-332A93BFF3EB}"/>
              </a:ext>
            </a:extLst>
          </p:cNvPr>
          <p:cNvSpPr/>
          <p:nvPr/>
        </p:nvSpPr>
        <p:spPr bwMode="gray">
          <a:xfrm>
            <a:off x="6996794" y="3720503"/>
            <a:ext cx="54429" cy="5715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dirty="0" err="1"/>
          </a:p>
        </p:txBody>
      </p:sp>
      <p:sp>
        <p:nvSpPr>
          <p:cNvPr id="90" name="Rectangle 89">
            <a:extLst>
              <a:ext uri="{FF2B5EF4-FFF2-40B4-BE49-F238E27FC236}">
                <a16:creationId xmlns:a16="http://schemas.microsoft.com/office/drawing/2014/main" id="{60E512F2-B4FC-CFD7-6C72-7A3C4D92489E}"/>
              </a:ext>
            </a:extLst>
          </p:cNvPr>
          <p:cNvSpPr/>
          <p:nvPr/>
        </p:nvSpPr>
        <p:spPr bwMode="gray">
          <a:xfrm>
            <a:off x="7318387" y="3365408"/>
            <a:ext cx="54429" cy="5715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dirty="0" err="1"/>
          </a:p>
        </p:txBody>
      </p:sp>
      <p:sp>
        <p:nvSpPr>
          <p:cNvPr id="92" name="TextBox 91">
            <a:extLst>
              <a:ext uri="{FF2B5EF4-FFF2-40B4-BE49-F238E27FC236}">
                <a16:creationId xmlns:a16="http://schemas.microsoft.com/office/drawing/2014/main" id="{5685FA68-0957-7958-368C-43C06F49C3FD}"/>
              </a:ext>
            </a:extLst>
          </p:cNvPr>
          <p:cNvSpPr txBox="1"/>
          <p:nvPr/>
        </p:nvSpPr>
        <p:spPr bwMode="gray">
          <a:xfrm>
            <a:off x="6070869" y="4041335"/>
            <a:ext cx="870403" cy="215444"/>
          </a:xfrm>
          <a:prstGeom prst="rect">
            <a:avLst/>
          </a:prstGeom>
          <a:noFill/>
          <a:ln w="12700">
            <a:noFill/>
          </a:ln>
        </p:spPr>
        <p:txBody>
          <a:bodyPr wrap="square">
            <a:spAutoFit/>
          </a:bodyPr>
          <a:lstStyle/>
          <a:p>
            <a:r>
              <a:rPr kumimoji="0" lang="en-US" sz="800" b="1" u="none" strike="noStrike" kern="1200" cap="none" spc="0" normalizeH="0" baseline="0" noProof="0" dirty="0">
                <a:ln>
                  <a:noFill/>
                </a:ln>
                <a:solidFill>
                  <a:srgbClr val="383C45"/>
                </a:solidFill>
                <a:effectLst/>
                <a:uLnTx/>
                <a:uFillTx/>
                <a:latin typeface="FiraGO"/>
                <a:ea typeface="+mn-ea"/>
                <a:cs typeface="+mn-cs"/>
              </a:rPr>
              <a:t>start</a:t>
            </a:r>
            <a:endParaRPr lang="en-US" b="1" dirty="0"/>
          </a:p>
        </p:txBody>
      </p:sp>
      <p:sp>
        <p:nvSpPr>
          <p:cNvPr id="93" name="TextBox 92">
            <a:extLst>
              <a:ext uri="{FF2B5EF4-FFF2-40B4-BE49-F238E27FC236}">
                <a16:creationId xmlns:a16="http://schemas.microsoft.com/office/drawing/2014/main" id="{4135974C-3422-F3B9-0FE3-2EF8C39AAB66}"/>
              </a:ext>
            </a:extLst>
          </p:cNvPr>
          <p:cNvSpPr txBox="1"/>
          <p:nvPr/>
        </p:nvSpPr>
        <p:spPr bwMode="gray">
          <a:xfrm>
            <a:off x="7239045" y="3380001"/>
            <a:ext cx="870403" cy="215444"/>
          </a:xfrm>
          <a:prstGeom prst="rect">
            <a:avLst/>
          </a:prstGeom>
          <a:noFill/>
          <a:ln w="12700">
            <a:noFill/>
          </a:ln>
        </p:spPr>
        <p:txBody>
          <a:bodyPr wrap="square">
            <a:spAutoFit/>
          </a:bodyPr>
          <a:lstStyle/>
          <a:p>
            <a:r>
              <a:rPr kumimoji="0" lang="en-US" sz="800" b="1" u="none" strike="noStrike" kern="1200" cap="none" spc="0" normalizeH="0" baseline="0" noProof="0" dirty="0">
                <a:ln>
                  <a:noFill/>
                </a:ln>
                <a:solidFill>
                  <a:srgbClr val="383C45"/>
                </a:solidFill>
                <a:effectLst/>
                <a:uLnTx/>
                <a:uFillTx/>
                <a:latin typeface="FiraGO"/>
                <a:ea typeface="+mn-ea"/>
                <a:cs typeface="+mn-cs"/>
              </a:rPr>
              <a:t>end</a:t>
            </a:r>
            <a:endParaRPr lang="en-US" b="1" dirty="0"/>
          </a:p>
        </p:txBody>
      </p:sp>
      <p:cxnSp>
        <p:nvCxnSpPr>
          <p:cNvPr id="94" name="Straight Connector 93">
            <a:extLst>
              <a:ext uri="{FF2B5EF4-FFF2-40B4-BE49-F238E27FC236}">
                <a16:creationId xmlns:a16="http://schemas.microsoft.com/office/drawing/2014/main" id="{6C1A9B00-3941-044E-8A43-2CC15A8717A5}"/>
              </a:ext>
            </a:extLst>
          </p:cNvPr>
          <p:cNvCxnSpPr>
            <a:cxnSpLocks/>
          </p:cNvCxnSpPr>
          <p:nvPr/>
        </p:nvCxnSpPr>
        <p:spPr bwMode="gray">
          <a:xfrm flipV="1">
            <a:off x="7689133" y="3299130"/>
            <a:ext cx="0" cy="871473"/>
          </a:xfrm>
          <a:prstGeom prst="line">
            <a:avLst/>
          </a:prstGeom>
          <a:ln w="9525">
            <a:gradFill>
              <a:gsLst>
                <a:gs pos="0">
                  <a:schemeClr val="accent6"/>
                </a:gs>
                <a:gs pos="96000">
                  <a:schemeClr val="tx2"/>
                </a:gs>
              </a:gsLst>
              <a:lin ang="19800000" scaled="0"/>
            </a:gra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E1289994-5A14-1EF3-75C3-3918CABCAD85}"/>
              </a:ext>
            </a:extLst>
          </p:cNvPr>
          <p:cNvSpPr txBox="1"/>
          <p:nvPr/>
        </p:nvSpPr>
        <p:spPr bwMode="gray">
          <a:xfrm>
            <a:off x="7833910" y="3268232"/>
            <a:ext cx="3948211" cy="1061829"/>
          </a:xfrm>
          <a:prstGeom prst="rect">
            <a:avLst/>
          </a:prstGeom>
          <a:noFill/>
          <a:ln w="12700">
            <a:noFill/>
          </a:ln>
        </p:spPr>
        <p:txBody>
          <a:bodyPr wrap="square">
            <a:spAutoFit/>
          </a:bodyPr>
          <a:lstStyle/>
          <a:p>
            <a:r>
              <a:rPr kumimoji="0" lang="en-US" sz="900" b="1" i="0" u="none" strike="noStrike" kern="1200" cap="none" spc="0" normalizeH="0" baseline="0" noProof="0" dirty="0">
                <a:ln>
                  <a:noFill/>
                </a:ln>
                <a:solidFill>
                  <a:srgbClr val="383C45"/>
                </a:solidFill>
                <a:effectLst/>
                <a:uLnTx/>
                <a:uFillTx/>
                <a:latin typeface="FiraGO"/>
                <a:ea typeface="+mn-ea"/>
                <a:cs typeface="+mn-cs"/>
              </a:rPr>
              <a:t>Side Orientation </a:t>
            </a:r>
            <a:r>
              <a:rPr kumimoji="0" lang="en-US" sz="900" i="0" u="none" strike="noStrike" kern="1200" cap="none" spc="0" normalizeH="0" baseline="0" noProof="0" dirty="0">
                <a:ln>
                  <a:noFill/>
                </a:ln>
                <a:solidFill>
                  <a:srgbClr val="383C45"/>
                </a:solidFill>
                <a:effectLst/>
                <a:uLnTx/>
                <a:uFillTx/>
                <a:latin typeface="FiraGO"/>
                <a:ea typeface="+mn-ea"/>
                <a:cs typeface="+mn-cs"/>
              </a:rPr>
              <a:t>is established using the Reference Node and Non-Reference Nodes.</a:t>
            </a:r>
          </a:p>
          <a:p>
            <a:endParaRPr lang="en-US" sz="900" dirty="0">
              <a:solidFill>
                <a:srgbClr val="383C45"/>
              </a:solidFill>
              <a:latin typeface="FiraGO"/>
            </a:endParaRPr>
          </a:p>
          <a:p>
            <a:r>
              <a:rPr lang="en-US" sz="900" dirty="0">
                <a:solidFill>
                  <a:srgbClr val="383C45"/>
                </a:solidFill>
                <a:latin typeface="FiraGO"/>
              </a:rPr>
              <a:t>The Reference Node is located at the “beginning” of a link.</a:t>
            </a:r>
          </a:p>
          <a:p>
            <a:endParaRPr lang="en-US" sz="900" dirty="0">
              <a:solidFill>
                <a:srgbClr val="383C45"/>
              </a:solidFill>
              <a:latin typeface="FiraGO"/>
            </a:endParaRPr>
          </a:p>
          <a:p>
            <a:r>
              <a:rPr lang="en-US" sz="900" b="1" dirty="0">
                <a:solidFill>
                  <a:srgbClr val="383C45"/>
                </a:solidFill>
                <a:latin typeface="FiraGO"/>
              </a:rPr>
              <a:t>I.e.: </a:t>
            </a:r>
            <a:r>
              <a:rPr lang="en-US" sz="900" dirty="0">
                <a:solidFill>
                  <a:srgbClr val="383C45"/>
                </a:solidFill>
                <a:latin typeface="FiraGO"/>
              </a:rPr>
              <a:t>the right side of a link is the side on the right when facing the Non-Reference Node. </a:t>
            </a:r>
            <a:endParaRPr lang="en-US" sz="900" dirty="0"/>
          </a:p>
        </p:txBody>
      </p:sp>
      <p:sp>
        <p:nvSpPr>
          <p:cNvPr id="97" name="Oval 96">
            <a:extLst>
              <a:ext uri="{FF2B5EF4-FFF2-40B4-BE49-F238E27FC236}">
                <a16:creationId xmlns:a16="http://schemas.microsoft.com/office/drawing/2014/main" id="{7D0D0147-3142-41FA-22F0-89CE1760EC34}"/>
              </a:ext>
            </a:extLst>
          </p:cNvPr>
          <p:cNvSpPr/>
          <p:nvPr/>
        </p:nvSpPr>
        <p:spPr bwMode="gray">
          <a:xfrm>
            <a:off x="6315849" y="3366494"/>
            <a:ext cx="648147" cy="288293"/>
          </a:xfrm>
          <a:prstGeom prst="ellipse">
            <a:avLst/>
          </a:prstGeom>
          <a:solidFill>
            <a:srgbClr val="9BAE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600" dirty="0"/>
              <a:t>Left side</a:t>
            </a:r>
          </a:p>
        </p:txBody>
      </p:sp>
      <p:sp>
        <p:nvSpPr>
          <p:cNvPr id="98" name="Oval 97">
            <a:extLst>
              <a:ext uri="{FF2B5EF4-FFF2-40B4-BE49-F238E27FC236}">
                <a16:creationId xmlns:a16="http://schemas.microsoft.com/office/drawing/2014/main" id="{B6CB0CC4-4452-C1E1-3081-89C633BD3C3B}"/>
              </a:ext>
            </a:extLst>
          </p:cNvPr>
          <p:cNvSpPr/>
          <p:nvPr/>
        </p:nvSpPr>
        <p:spPr bwMode="gray">
          <a:xfrm>
            <a:off x="6833942" y="3840390"/>
            <a:ext cx="648147" cy="288293"/>
          </a:xfrm>
          <a:prstGeom prst="ellipse">
            <a:avLst/>
          </a:prstGeom>
          <a:solidFill>
            <a:srgbClr val="9BAE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600" dirty="0"/>
              <a:t>Right side</a:t>
            </a:r>
          </a:p>
        </p:txBody>
      </p:sp>
      <p:sp>
        <p:nvSpPr>
          <p:cNvPr id="99" name="Rectangle: Rounded Corners 98">
            <a:extLst>
              <a:ext uri="{FF2B5EF4-FFF2-40B4-BE49-F238E27FC236}">
                <a16:creationId xmlns:a16="http://schemas.microsoft.com/office/drawing/2014/main" id="{73B9C64F-0BE4-16A8-2E47-0972051B6899}"/>
              </a:ext>
            </a:extLst>
          </p:cNvPr>
          <p:cNvSpPr/>
          <p:nvPr/>
        </p:nvSpPr>
        <p:spPr bwMode="gray">
          <a:xfrm>
            <a:off x="6131371" y="4512625"/>
            <a:ext cx="5798956" cy="1510755"/>
          </a:xfrm>
          <a:prstGeom prst="roundRect">
            <a:avLst>
              <a:gd name="adj" fmla="val 8443"/>
            </a:avLst>
          </a:prstGeom>
          <a:solidFill>
            <a:schemeClr val="bg1">
              <a:lumMod val="65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err="1"/>
          </a:p>
        </p:txBody>
      </p:sp>
      <p:sp>
        <p:nvSpPr>
          <p:cNvPr id="100" name="TextBox 99">
            <a:extLst>
              <a:ext uri="{FF2B5EF4-FFF2-40B4-BE49-F238E27FC236}">
                <a16:creationId xmlns:a16="http://schemas.microsoft.com/office/drawing/2014/main" id="{817558AF-073E-06AF-D25B-D60C13568302}"/>
              </a:ext>
            </a:extLst>
          </p:cNvPr>
          <p:cNvSpPr txBox="1"/>
          <p:nvPr/>
        </p:nvSpPr>
        <p:spPr bwMode="gray">
          <a:xfrm>
            <a:off x="6131371" y="4491256"/>
            <a:ext cx="5798955" cy="369332"/>
          </a:xfrm>
          <a:prstGeom prst="rect">
            <a:avLst/>
          </a:prstGeom>
          <a:noFill/>
          <a:ln w="12700">
            <a:noFill/>
          </a:ln>
        </p:spPr>
        <p:txBody>
          <a:bodyPr wrap="square">
            <a:spAutoFit/>
          </a:bodyPr>
          <a:lstStyle/>
          <a:p>
            <a:pPr algn="ctr"/>
            <a:r>
              <a:rPr kumimoji="0" lang="en-US" sz="1800" b="1" i="0" u="none" strike="noStrike" kern="1200" cap="none" spc="0" normalizeH="0" baseline="0" noProof="0" dirty="0">
                <a:ln>
                  <a:noFill/>
                </a:ln>
                <a:solidFill>
                  <a:srgbClr val="526586"/>
                </a:solidFill>
                <a:effectLst/>
                <a:uLnTx/>
                <a:uFillTx/>
                <a:latin typeface="FiraGO"/>
                <a:ea typeface="+mn-ea"/>
                <a:cs typeface="+mn-cs"/>
              </a:rPr>
              <a:t>CASES</a:t>
            </a:r>
            <a:endParaRPr lang="en-US" dirty="0">
              <a:solidFill>
                <a:srgbClr val="4CD8D0"/>
              </a:solidFill>
            </a:endParaRPr>
          </a:p>
        </p:txBody>
      </p:sp>
      <p:cxnSp>
        <p:nvCxnSpPr>
          <p:cNvPr id="101" name="Straight Connector 100">
            <a:extLst>
              <a:ext uri="{FF2B5EF4-FFF2-40B4-BE49-F238E27FC236}">
                <a16:creationId xmlns:a16="http://schemas.microsoft.com/office/drawing/2014/main" id="{65B42C54-1221-CDE0-85C6-1D581C9ADBAE}"/>
              </a:ext>
            </a:extLst>
          </p:cNvPr>
          <p:cNvCxnSpPr>
            <a:cxnSpLocks/>
          </p:cNvCxnSpPr>
          <p:nvPr/>
        </p:nvCxnSpPr>
        <p:spPr bwMode="gray">
          <a:xfrm flipV="1">
            <a:off x="8024133" y="4923889"/>
            <a:ext cx="0" cy="871473"/>
          </a:xfrm>
          <a:prstGeom prst="line">
            <a:avLst/>
          </a:prstGeom>
          <a:ln w="9525">
            <a:gradFill>
              <a:gsLst>
                <a:gs pos="0">
                  <a:schemeClr val="accent6"/>
                </a:gs>
                <a:gs pos="96000">
                  <a:schemeClr val="tx2"/>
                </a:gs>
              </a:gsLst>
              <a:lin ang="19800000" scaled="0"/>
            </a:gra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CD91103-2318-1159-58E3-B080B1E7A7EC}"/>
              </a:ext>
            </a:extLst>
          </p:cNvPr>
          <p:cNvCxnSpPr>
            <a:cxnSpLocks/>
          </p:cNvCxnSpPr>
          <p:nvPr/>
        </p:nvCxnSpPr>
        <p:spPr bwMode="gray">
          <a:xfrm flipV="1">
            <a:off x="10318806" y="4923888"/>
            <a:ext cx="0" cy="871473"/>
          </a:xfrm>
          <a:prstGeom prst="line">
            <a:avLst/>
          </a:prstGeom>
          <a:ln w="9525">
            <a:gradFill>
              <a:gsLst>
                <a:gs pos="0">
                  <a:schemeClr val="accent6"/>
                </a:gs>
                <a:gs pos="96000">
                  <a:schemeClr val="tx2"/>
                </a:gs>
              </a:gsLst>
              <a:lin ang="19800000" scaled="0"/>
            </a:gra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857ECA5D-62B9-A318-ADDE-BEDD8DB58F55}"/>
              </a:ext>
            </a:extLst>
          </p:cNvPr>
          <p:cNvCxnSpPr>
            <a:cxnSpLocks/>
          </p:cNvCxnSpPr>
          <p:nvPr/>
        </p:nvCxnSpPr>
        <p:spPr bwMode="gray">
          <a:xfrm flipV="1">
            <a:off x="6418944" y="5141584"/>
            <a:ext cx="283545" cy="36817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88DA50F9-41EF-D57E-7B9E-113CE1560393}"/>
              </a:ext>
            </a:extLst>
          </p:cNvPr>
          <p:cNvSpPr/>
          <p:nvPr/>
        </p:nvSpPr>
        <p:spPr bwMode="gray">
          <a:xfrm>
            <a:off x="6396946" y="5478566"/>
            <a:ext cx="54429" cy="57150"/>
          </a:xfrm>
          <a:prstGeom prst="rect">
            <a:avLst/>
          </a:prstGeom>
          <a:noFill/>
          <a:ln>
            <a:solidFill>
              <a:srgbClr val="FF5A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dirty="0" err="1"/>
          </a:p>
        </p:txBody>
      </p:sp>
      <p:sp>
        <p:nvSpPr>
          <p:cNvPr id="106" name="Rectangle 105">
            <a:extLst>
              <a:ext uri="{FF2B5EF4-FFF2-40B4-BE49-F238E27FC236}">
                <a16:creationId xmlns:a16="http://schemas.microsoft.com/office/drawing/2014/main" id="{902517A1-9F62-B783-F180-34E57ACC61DE}"/>
              </a:ext>
            </a:extLst>
          </p:cNvPr>
          <p:cNvSpPr/>
          <p:nvPr/>
        </p:nvSpPr>
        <p:spPr bwMode="gray">
          <a:xfrm>
            <a:off x="6668954" y="5116399"/>
            <a:ext cx="54429" cy="5715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dirty="0" err="1"/>
          </a:p>
        </p:txBody>
      </p:sp>
      <p:cxnSp>
        <p:nvCxnSpPr>
          <p:cNvPr id="107" name="Straight Connector 106">
            <a:extLst>
              <a:ext uri="{FF2B5EF4-FFF2-40B4-BE49-F238E27FC236}">
                <a16:creationId xmlns:a16="http://schemas.microsoft.com/office/drawing/2014/main" id="{3D1729FA-42E6-603B-6F11-2F0E2FE584F2}"/>
              </a:ext>
            </a:extLst>
          </p:cNvPr>
          <p:cNvCxnSpPr>
            <a:cxnSpLocks/>
          </p:cNvCxnSpPr>
          <p:nvPr/>
        </p:nvCxnSpPr>
        <p:spPr bwMode="gray">
          <a:xfrm flipV="1">
            <a:off x="6792735" y="5141584"/>
            <a:ext cx="0" cy="36555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9C54A1A9-FDE7-2AB5-1267-81145FC61BE5}"/>
              </a:ext>
            </a:extLst>
          </p:cNvPr>
          <p:cNvSpPr/>
          <p:nvPr/>
        </p:nvSpPr>
        <p:spPr bwMode="gray">
          <a:xfrm>
            <a:off x="6763391" y="5478566"/>
            <a:ext cx="54429" cy="57150"/>
          </a:xfrm>
          <a:prstGeom prst="rect">
            <a:avLst/>
          </a:prstGeom>
          <a:noFill/>
          <a:ln>
            <a:solidFill>
              <a:srgbClr val="FF5A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dirty="0" err="1"/>
          </a:p>
        </p:txBody>
      </p:sp>
      <p:sp>
        <p:nvSpPr>
          <p:cNvPr id="109" name="Rectangle 108">
            <a:extLst>
              <a:ext uri="{FF2B5EF4-FFF2-40B4-BE49-F238E27FC236}">
                <a16:creationId xmlns:a16="http://schemas.microsoft.com/office/drawing/2014/main" id="{BB95E501-951C-97EE-E2F6-AC07DBD976DF}"/>
              </a:ext>
            </a:extLst>
          </p:cNvPr>
          <p:cNvSpPr/>
          <p:nvPr/>
        </p:nvSpPr>
        <p:spPr bwMode="gray">
          <a:xfrm>
            <a:off x="6764642" y="5114585"/>
            <a:ext cx="54429" cy="5715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dirty="0" err="1"/>
          </a:p>
        </p:txBody>
      </p:sp>
      <p:sp>
        <p:nvSpPr>
          <p:cNvPr id="112" name="TextBox 111">
            <a:extLst>
              <a:ext uri="{FF2B5EF4-FFF2-40B4-BE49-F238E27FC236}">
                <a16:creationId xmlns:a16="http://schemas.microsoft.com/office/drawing/2014/main" id="{C9E4079A-FB92-7F63-24AB-C438141F1E69}"/>
              </a:ext>
            </a:extLst>
          </p:cNvPr>
          <p:cNvSpPr txBox="1"/>
          <p:nvPr/>
        </p:nvSpPr>
        <p:spPr bwMode="gray">
          <a:xfrm>
            <a:off x="6906402" y="5257860"/>
            <a:ext cx="870403" cy="215444"/>
          </a:xfrm>
          <a:prstGeom prst="rect">
            <a:avLst/>
          </a:prstGeom>
          <a:noFill/>
          <a:ln w="12700">
            <a:noFill/>
          </a:ln>
        </p:spPr>
        <p:txBody>
          <a:bodyPr wrap="square">
            <a:spAutoFit/>
          </a:bodyPr>
          <a:lstStyle/>
          <a:p>
            <a:r>
              <a:rPr kumimoji="0" lang="en-US" sz="800" b="1" u="none" strike="noStrike" kern="1200" cap="none" spc="0" normalizeH="0" baseline="0" noProof="0" dirty="0">
                <a:ln>
                  <a:noFill/>
                </a:ln>
                <a:solidFill>
                  <a:srgbClr val="383C45"/>
                </a:solidFill>
                <a:effectLst/>
                <a:uLnTx/>
                <a:uFillTx/>
                <a:latin typeface="FiraGO"/>
                <a:ea typeface="+mn-ea"/>
                <a:cs typeface="+mn-cs"/>
              </a:rPr>
              <a:t>Lat A &lt; Lat B</a:t>
            </a:r>
            <a:endParaRPr lang="en-US" b="1" dirty="0"/>
          </a:p>
        </p:txBody>
      </p:sp>
      <p:sp>
        <p:nvSpPr>
          <p:cNvPr id="113" name="Rectangle 112">
            <a:extLst>
              <a:ext uri="{FF2B5EF4-FFF2-40B4-BE49-F238E27FC236}">
                <a16:creationId xmlns:a16="http://schemas.microsoft.com/office/drawing/2014/main" id="{9258C7D9-9A18-9B82-CADC-0E4D088ABE00}"/>
              </a:ext>
            </a:extLst>
          </p:cNvPr>
          <p:cNvSpPr/>
          <p:nvPr/>
        </p:nvSpPr>
        <p:spPr bwMode="gray">
          <a:xfrm>
            <a:off x="8279086" y="5927162"/>
            <a:ext cx="54429" cy="57150"/>
          </a:xfrm>
          <a:prstGeom prst="rect">
            <a:avLst/>
          </a:prstGeom>
          <a:noFill/>
          <a:ln>
            <a:solidFill>
              <a:srgbClr val="FF5A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dirty="0" err="1"/>
          </a:p>
        </p:txBody>
      </p:sp>
      <p:sp>
        <p:nvSpPr>
          <p:cNvPr id="115" name="TextBox 114">
            <a:extLst>
              <a:ext uri="{FF2B5EF4-FFF2-40B4-BE49-F238E27FC236}">
                <a16:creationId xmlns:a16="http://schemas.microsoft.com/office/drawing/2014/main" id="{02FF7382-CB92-E939-A762-B436713077D5}"/>
              </a:ext>
            </a:extLst>
          </p:cNvPr>
          <p:cNvSpPr txBox="1"/>
          <p:nvPr/>
        </p:nvSpPr>
        <p:spPr bwMode="gray">
          <a:xfrm>
            <a:off x="8265654" y="5870522"/>
            <a:ext cx="708621" cy="169277"/>
          </a:xfrm>
          <a:prstGeom prst="rect">
            <a:avLst/>
          </a:prstGeom>
          <a:noFill/>
          <a:ln w="12700">
            <a:noFill/>
          </a:ln>
        </p:spPr>
        <p:txBody>
          <a:bodyPr wrap="square">
            <a:spAutoFit/>
          </a:bodyPr>
          <a:lstStyle/>
          <a:p>
            <a:r>
              <a:rPr kumimoji="0" lang="en-US" sz="500" b="1" i="0" u="none" strike="noStrike" kern="1200" cap="none" spc="0" normalizeH="0" baseline="0" noProof="0" dirty="0">
                <a:ln>
                  <a:noFill/>
                </a:ln>
                <a:solidFill>
                  <a:srgbClr val="383C45"/>
                </a:solidFill>
                <a:effectLst/>
                <a:uLnTx/>
                <a:uFillTx/>
                <a:latin typeface="FiraGO"/>
                <a:ea typeface="+mn-ea"/>
                <a:cs typeface="+mn-cs"/>
              </a:rPr>
              <a:t>REFERENCE NODE </a:t>
            </a:r>
            <a:endParaRPr lang="en-US" sz="500" dirty="0"/>
          </a:p>
        </p:txBody>
      </p:sp>
      <p:cxnSp>
        <p:nvCxnSpPr>
          <p:cNvPr id="116" name="Straight Connector 115">
            <a:extLst>
              <a:ext uri="{FF2B5EF4-FFF2-40B4-BE49-F238E27FC236}">
                <a16:creationId xmlns:a16="http://schemas.microsoft.com/office/drawing/2014/main" id="{870A50A1-4569-7935-CB24-A8710AF02BB5}"/>
              </a:ext>
            </a:extLst>
          </p:cNvPr>
          <p:cNvCxnSpPr>
            <a:cxnSpLocks/>
          </p:cNvCxnSpPr>
          <p:nvPr/>
        </p:nvCxnSpPr>
        <p:spPr bwMode="gray">
          <a:xfrm flipV="1">
            <a:off x="8289871" y="5310029"/>
            <a:ext cx="403722" cy="25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F9DBD517-4FC4-99D9-5860-45E851A7E84F}"/>
              </a:ext>
            </a:extLst>
          </p:cNvPr>
          <p:cNvSpPr/>
          <p:nvPr/>
        </p:nvSpPr>
        <p:spPr bwMode="gray">
          <a:xfrm>
            <a:off x="8267783" y="5281709"/>
            <a:ext cx="54429" cy="57150"/>
          </a:xfrm>
          <a:prstGeom prst="rect">
            <a:avLst/>
          </a:prstGeom>
          <a:noFill/>
          <a:ln>
            <a:solidFill>
              <a:srgbClr val="FF5A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dirty="0" err="1"/>
          </a:p>
        </p:txBody>
      </p:sp>
      <p:sp>
        <p:nvSpPr>
          <p:cNvPr id="118" name="Rectangle 117">
            <a:extLst>
              <a:ext uri="{FF2B5EF4-FFF2-40B4-BE49-F238E27FC236}">
                <a16:creationId xmlns:a16="http://schemas.microsoft.com/office/drawing/2014/main" id="{A712A8E5-9C75-94F2-DB90-9239D2926A76}"/>
              </a:ext>
            </a:extLst>
          </p:cNvPr>
          <p:cNvSpPr/>
          <p:nvPr/>
        </p:nvSpPr>
        <p:spPr bwMode="gray">
          <a:xfrm>
            <a:off x="8658283" y="5281709"/>
            <a:ext cx="54429" cy="5715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dirty="0" err="1"/>
          </a:p>
        </p:txBody>
      </p:sp>
      <p:sp>
        <p:nvSpPr>
          <p:cNvPr id="120" name="TextBox 119">
            <a:extLst>
              <a:ext uri="{FF2B5EF4-FFF2-40B4-BE49-F238E27FC236}">
                <a16:creationId xmlns:a16="http://schemas.microsoft.com/office/drawing/2014/main" id="{76C8E07D-23B1-2D2D-8E94-DD29EE5212A4}"/>
              </a:ext>
            </a:extLst>
          </p:cNvPr>
          <p:cNvSpPr txBox="1"/>
          <p:nvPr/>
        </p:nvSpPr>
        <p:spPr bwMode="gray">
          <a:xfrm>
            <a:off x="8829611" y="5108918"/>
            <a:ext cx="870403" cy="215444"/>
          </a:xfrm>
          <a:prstGeom prst="rect">
            <a:avLst/>
          </a:prstGeom>
          <a:noFill/>
          <a:ln w="12700">
            <a:noFill/>
          </a:ln>
        </p:spPr>
        <p:txBody>
          <a:bodyPr wrap="square">
            <a:spAutoFit/>
          </a:bodyPr>
          <a:lstStyle/>
          <a:p>
            <a:r>
              <a:rPr kumimoji="0" lang="en-US" sz="800" b="1" u="none" strike="noStrike" kern="1200" cap="none" spc="0" normalizeH="0" baseline="0" noProof="0" dirty="0">
                <a:ln>
                  <a:noFill/>
                </a:ln>
                <a:solidFill>
                  <a:srgbClr val="383C45"/>
                </a:solidFill>
                <a:effectLst/>
                <a:uLnTx/>
                <a:uFillTx/>
                <a:latin typeface="FiraGO"/>
                <a:ea typeface="+mn-ea"/>
                <a:cs typeface="+mn-cs"/>
              </a:rPr>
              <a:t>Lat A = Lat B</a:t>
            </a:r>
            <a:endParaRPr lang="en-US" b="1" dirty="0"/>
          </a:p>
        </p:txBody>
      </p:sp>
      <p:sp>
        <p:nvSpPr>
          <p:cNvPr id="121" name="TextBox 120">
            <a:extLst>
              <a:ext uri="{FF2B5EF4-FFF2-40B4-BE49-F238E27FC236}">
                <a16:creationId xmlns:a16="http://schemas.microsoft.com/office/drawing/2014/main" id="{A784D8AD-B6E0-2625-CFC3-B9BDF842E771}"/>
              </a:ext>
            </a:extLst>
          </p:cNvPr>
          <p:cNvSpPr txBox="1"/>
          <p:nvPr/>
        </p:nvSpPr>
        <p:spPr bwMode="gray">
          <a:xfrm>
            <a:off x="8829835" y="5305687"/>
            <a:ext cx="941907" cy="215444"/>
          </a:xfrm>
          <a:prstGeom prst="rect">
            <a:avLst/>
          </a:prstGeom>
          <a:noFill/>
          <a:ln w="12700">
            <a:noFill/>
          </a:ln>
        </p:spPr>
        <p:txBody>
          <a:bodyPr wrap="square">
            <a:spAutoFit/>
          </a:bodyPr>
          <a:lstStyle/>
          <a:p>
            <a:r>
              <a:rPr kumimoji="0" lang="en-US" sz="800" b="1" u="none" strike="noStrike" kern="1200" cap="none" spc="0" normalizeH="0" baseline="0" noProof="0" dirty="0">
                <a:ln>
                  <a:noFill/>
                </a:ln>
                <a:solidFill>
                  <a:srgbClr val="383C45"/>
                </a:solidFill>
                <a:effectLst/>
                <a:uLnTx/>
                <a:uFillTx/>
                <a:latin typeface="FiraGO"/>
                <a:ea typeface="+mn-ea"/>
                <a:cs typeface="+mn-cs"/>
              </a:rPr>
              <a:t>Lon A &lt; Lon B</a:t>
            </a:r>
            <a:endParaRPr lang="en-US" b="1" dirty="0"/>
          </a:p>
        </p:txBody>
      </p:sp>
      <p:sp>
        <p:nvSpPr>
          <p:cNvPr id="122" name="Oval 121">
            <a:extLst>
              <a:ext uri="{FF2B5EF4-FFF2-40B4-BE49-F238E27FC236}">
                <a16:creationId xmlns:a16="http://schemas.microsoft.com/office/drawing/2014/main" id="{68315F51-A13C-5900-328C-19F3666B3902}"/>
              </a:ext>
            </a:extLst>
          </p:cNvPr>
          <p:cNvSpPr/>
          <p:nvPr/>
        </p:nvSpPr>
        <p:spPr bwMode="gray">
          <a:xfrm>
            <a:off x="10478640" y="5120045"/>
            <a:ext cx="458959" cy="45047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dirty="0" err="1"/>
          </a:p>
        </p:txBody>
      </p:sp>
      <p:sp>
        <p:nvSpPr>
          <p:cNvPr id="123" name="Rectangle 122">
            <a:extLst>
              <a:ext uri="{FF2B5EF4-FFF2-40B4-BE49-F238E27FC236}">
                <a16:creationId xmlns:a16="http://schemas.microsoft.com/office/drawing/2014/main" id="{B1A949D2-C43C-E2EF-2F2B-B8C896D22F36}"/>
              </a:ext>
            </a:extLst>
          </p:cNvPr>
          <p:cNvSpPr/>
          <p:nvPr/>
        </p:nvSpPr>
        <p:spPr bwMode="gray">
          <a:xfrm>
            <a:off x="10680904" y="5548663"/>
            <a:ext cx="54429" cy="57150"/>
          </a:xfrm>
          <a:prstGeom prst="rect">
            <a:avLst/>
          </a:prstGeom>
          <a:noFill/>
          <a:ln>
            <a:solidFill>
              <a:srgbClr val="FF5A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dirty="0" err="1"/>
          </a:p>
        </p:txBody>
      </p:sp>
      <p:sp>
        <p:nvSpPr>
          <p:cNvPr id="124" name="TextBox 123">
            <a:extLst>
              <a:ext uri="{FF2B5EF4-FFF2-40B4-BE49-F238E27FC236}">
                <a16:creationId xmlns:a16="http://schemas.microsoft.com/office/drawing/2014/main" id="{A91357B0-B0AF-3453-F703-F3ADEFEC6AEB}"/>
              </a:ext>
            </a:extLst>
          </p:cNvPr>
          <p:cNvSpPr txBox="1"/>
          <p:nvPr/>
        </p:nvSpPr>
        <p:spPr bwMode="gray">
          <a:xfrm>
            <a:off x="11002152" y="4908879"/>
            <a:ext cx="870403" cy="215444"/>
          </a:xfrm>
          <a:prstGeom prst="rect">
            <a:avLst/>
          </a:prstGeom>
          <a:noFill/>
          <a:ln w="12700">
            <a:noFill/>
          </a:ln>
        </p:spPr>
        <p:txBody>
          <a:bodyPr wrap="square">
            <a:spAutoFit/>
          </a:bodyPr>
          <a:lstStyle/>
          <a:p>
            <a:r>
              <a:rPr kumimoji="0" lang="en-US" sz="800" b="1" u="none" strike="noStrike" kern="1200" cap="none" spc="0" normalizeH="0" baseline="0" noProof="0" dirty="0">
                <a:ln>
                  <a:noFill/>
                </a:ln>
                <a:solidFill>
                  <a:srgbClr val="383C45"/>
                </a:solidFill>
                <a:effectLst/>
                <a:uLnTx/>
                <a:uFillTx/>
                <a:latin typeface="FiraGO"/>
                <a:ea typeface="+mn-ea"/>
                <a:cs typeface="+mn-cs"/>
              </a:rPr>
              <a:t>Lat A = Lat B</a:t>
            </a:r>
            <a:endParaRPr lang="en-US" b="1" dirty="0"/>
          </a:p>
        </p:txBody>
      </p:sp>
      <p:sp>
        <p:nvSpPr>
          <p:cNvPr id="125" name="TextBox 124">
            <a:extLst>
              <a:ext uri="{FF2B5EF4-FFF2-40B4-BE49-F238E27FC236}">
                <a16:creationId xmlns:a16="http://schemas.microsoft.com/office/drawing/2014/main" id="{330A645C-0F39-89DB-1144-8582CF98C02C}"/>
              </a:ext>
            </a:extLst>
          </p:cNvPr>
          <p:cNvSpPr txBox="1"/>
          <p:nvPr/>
        </p:nvSpPr>
        <p:spPr bwMode="gray">
          <a:xfrm>
            <a:off x="11004239" y="5074337"/>
            <a:ext cx="870403" cy="215444"/>
          </a:xfrm>
          <a:prstGeom prst="rect">
            <a:avLst/>
          </a:prstGeom>
          <a:noFill/>
          <a:ln w="12700">
            <a:noFill/>
          </a:ln>
        </p:spPr>
        <p:txBody>
          <a:bodyPr wrap="square">
            <a:spAutoFit/>
          </a:bodyPr>
          <a:lstStyle/>
          <a:p>
            <a:r>
              <a:rPr lang="en-US" sz="800" b="1" dirty="0">
                <a:solidFill>
                  <a:srgbClr val="383C45"/>
                </a:solidFill>
                <a:latin typeface="FiraGO"/>
              </a:rPr>
              <a:t>Lon</a:t>
            </a:r>
            <a:r>
              <a:rPr kumimoji="0" lang="en-US" sz="800" b="1" u="none" strike="noStrike" kern="1200" cap="none" spc="0" normalizeH="0" baseline="0" noProof="0" dirty="0">
                <a:ln>
                  <a:noFill/>
                </a:ln>
                <a:solidFill>
                  <a:srgbClr val="383C45"/>
                </a:solidFill>
                <a:effectLst/>
                <a:uLnTx/>
                <a:uFillTx/>
                <a:latin typeface="FiraGO"/>
                <a:ea typeface="+mn-ea"/>
                <a:cs typeface="+mn-cs"/>
              </a:rPr>
              <a:t> A = Lon B</a:t>
            </a:r>
            <a:endParaRPr lang="en-US" b="1" dirty="0"/>
          </a:p>
        </p:txBody>
      </p:sp>
      <p:sp>
        <p:nvSpPr>
          <p:cNvPr id="126" name="TextBox 125">
            <a:extLst>
              <a:ext uri="{FF2B5EF4-FFF2-40B4-BE49-F238E27FC236}">
                <a16:creationId xmlns:a16="http://schemas.microsoft.com/office/drawing/2014/main" id="{F2A08AAE-D49D-8A24-7E35-75AE2641F726}"/>
              </a:ext>
            </a:extLst>
          </p:cNvPr>
          <p:cNvSpPr txBox="1"/>
          <p:nvPr/>
        </p:nvSpPr>
        <p:spPr bwMode="gray">
          <a:xfrm>
            <a:off x="10999316" y="5274685"/>
            <a:ext cx="870403" cy="461665"/>
          </a:xfrm>
          <a:prstGeom prst="rect">
            <a:avLst/>
          </a:prstGeom>
          <a:noFill/>
          <a:ln w="12700">
            <a:noFill/>
          </a:ln>
        </p:spPr>
        <p:txBody>
          <a:bodyPr wrap="square">
            <a:spAutoFit/>
          </a:bodyPr>
          <a:lstStyle/>
          <a:p>
            <a:r>
              <a:rPr lang="en-US" sz="800" b="1" dirty="0">
                <a:solidFill>
                  <a:srgbClr val="383C45"/>
                </a:solidFill>
                <a:latin typeface="FiraGO"/>
              </a:rPr>
              <a:t>Ref Node has the lower Z level (height)</a:t>
            </a:r>
            <a:endParaRPr lang="en-US" b="1" dirty="0"/>
          </a:p>
        </p:txBody>
      </p:sp>
      <p:sp>
        <p:nvSpPr>
          <p:cNvPr id="127" name="Rectangle 126">
            <a:extLst>
              <a:ext uri="{FF2B5EF4-FFF2-40B4-BE49-F238E27FC236}">
                <a16:creationId xmlns:a16="http://schemas.microsoft.com/office/drawing/2014/main" id="{8C131954-BC60-EE9E-5B2E-0985DC003279}"/>
              </a:ext>
            </a:extLst>
          </p:cNvPr>
          <p:cNvSpPr/>
          <p:nvPr/>
        </p:nvSpPr>
        <p:spPr bwMode="gray">
          <a:xfrm>
            <a:off x="8990095" y="5927673"/>
            <a:ext cx="54429" cy="5715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dirty="0" err="1"/>
          </a:p>
        </p:txBody>
      </p:sp>
      <p:sp>
        <p:nvSpPr>
          <p:cNvPr id="128" name="TextBox 127">
            <a:extLst>
              <a:ext uri="{FF2B5EF4-FFF2-40B4-BE49-F238E27FC236}">
                <a16:creationId xmlns:a16="http://schemas.microsoft.com/office/drawing/2014/main" id="{54FB869E-44A6-C5BB-3ACA-D684CD5C816E}"/>
              </a:ext>
            </a:extLst>
          </p:cNvPr>
          <p:cNvSpPr txBox="1"/>
          <p:nvPr/>
        </p:nvSpPr>
        <p:spPr bwMode="gray">
          <a:xfrm>
            <a:off x="8975371" y="5870522"/>
            <a:ext cx="1109155" cy="169277"/>
          </a:xfrm>
          <a:prstGeom prst="rect">
            <a:avLst/>
          </a:prstGeom>
          <a:noFill/>
          <a:ln w="12700">
            <a:noFill/>
          </a:ln>
        </p:spPr>
        <p:txBody>
          <a:bodyPr wrap="square">
            <a:spAutoFit/>
          </a:bodyPr>
          <a:lstStyle/>
          <a:p>
            <a:r>
              <a:rPr kumimoji="0" lang="en-US" sz="500" b="1" i="0" u="none" strike="noStrike" kern="1200" cap="none" spc="0" normalizeH="0" baseline="0" noProof="0" dirty="0">
                <a:ln>
                  <a:noFill/>
                </a:ln>
                <a:solidFill>
                  <a:srgbClr val="383C45"/>
                </a:solidFill>
                <a:effectLst/>
                <a:uLnTx/>
                <a:uFillTx/>
                <a:latin typeface="FiraGO"/>
                <a:ea typeface="+mn-ea"/>
                <a:cs typeface="+mn-cs"/>
              </a:rPr>
              <a:t>NON-REFERENCE NODE</a:t>
            </a:r>
            <a:endParaRPr lang="en-US" sz="500" dirty="0"/>
          </a:p>
        </p:txBody>
      </p:sp>
    </p:spTree>
    <p:extLst>
      <p:ext uri="{BB962C8B-B14F-4D97-AF65-F5344CB8AC3E}">
        <p14:creationId xmlns:p14="http://schemas.microsoft.com/office/powerpoint/2010/main" val="345328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8BC69-A2AF-30F2-F9E6-16E228D3C5E7}"/>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14CEE591-68EC-CB41-5E5F-66CED552FDDA}"/>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C574C4-156B-4E41-8FA7-69498F84F57A}" type="datetime1">
              <a:rPr kumimoji="0" lang="en-US" sz="800" b="0" i="0" u="none" strike="noStrike" kern="1200" cap="none" spc="0" normalizeH="0" baseline="0" noProof="0" smtClean="0">
                <a:ln>
                  <a:noFill/>
                </a:ln>
                <a:solidFill>
                  <a:srgbClr val="383C45"/>
                </a:solidFill>
                <a:effectLst/>
                <a:uLnTx/>
                <a:uFillTx/>
                <a:latin typeface="FiraG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5/17/2025</a:t>
            </a:fld>
            <a:endParaRPr kumimoji="0" lang="en-US" sz="800" b="0" i="0" u="none" strike="noStrike" kern="1200" cap="none" spc="0" normalizeH="0" baseline="0" noProof="0">
              <a:ln>
                <a:noFill/>
              </a:ln>
              <a:solidFill>
                <a:srgbClr val="383C45"/>
              </a:solidFill>
              <a:effectLst/>
              <a:uLnTx/>
              <a:uFillTx/>
              <a:latin typeface="FiraGO"/>
              <a:ea typeface="+mn-ea"/>
              <a:cs typeface="+mn-cs"/>
            </a:endParaRPr>
          </a:p>
        </p:txBody>
      </p:sp>
      <p:sp>
        <p:nvSpPr>
          <p:cNvPr id="5" name="Footer Placeholder 4">
            <a:extLst>
              <a:ext uri="{FF2B5EF4-FFF2-40B4-BE49-F238E27FC236}">
                <a16:creationId xmlns:a16="http://schemas.microsoft.com/office/drawing/2014/main" id="{EFB98781-003D-9CE4-4C56-AAC411F608E3}"/>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383C45"/>
              </a:solidFill>
              <a:effectLst/>
              <a:uLnTx/>
              <a:uFillTx/>
              <a:latin typeface="FiraGO"/>
              <a:ea typeface="+mn-ea"/>
              <a:cs typeface="+mn-cs"/>
            </a:endParaRPr>
          </a:p>
        </p:txBody>
      </p:sp>
      <p:sp>
        <p:nvSpPr>
          <p:cNvPr id="6" name="Slide Number Placeholder 5">
            <a:extLst>
              <a:ext uri="{FF2B5EF4-FFF2-40B4-BE49-F238E27FC236}">
                <a16:creationId xmlns:a16="http://schemas.microsoft.com/office/drawing/2014/main" id="{E9AA4214-F2E5-BA19-0FBF-C9738F2D027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841C2BF-A2CE-402F-853E-5C47DE1E432A}" type="slidenum">
              <a:rPr kumimoji="0" lang="en-US" sz="800" b="0" i="0" u="none" strike="noStrike" kern="1200" cap="none" spc="0" normalizeH="0" baseline="0" noProof="0" smtClean="0">
                <a:ln>
                  <a:noFill/>
                </a:ln>
                <a:solidFill>
                  <a:srgbClr val="383C45"/>
                </a:solidFill>
                <a:effectLst/>
                <a:uLnTx/>
                <a:uFillTx/>
                <a:latin typeface="FiraGO"/>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a:t>
            </a:fld>
            <a:endParaRPr kumimoji="0" lang="en-US" sz="800" b="0" i="0" u="none" strike="noStrike" kern="1200" cap="none" spc="0" normalizeH="0" baseline="0" noProof="0">
              <a:ln>
                <a:noFill/>
              </a:ln>
              <a:solidFill>
                <a:srgbClr val="383C45"/>
              </a:solidFill>
              <a:effectLst/>
              <a:uLnTx/>
              <a:uFillTx/>
              <a:latin typeface="FiraGO"/>
              <a:ea typeface="+mn-ea"/>
              <a:cs typeface="+mn-cs"/>
            </a:endParaRPr>
          </a:p>
        </p:txBody>
      </p:sp>
      <p:sp>
        <p:nvSpPr>
          <p:cNvPr id="7" name="Title 1">
            <a:extLst>
              <a:ext uri="{FF2B5EF4-FFF2-40B4-BE49-F238E27FC236}">
                <a16:creationId xmlns:a16="http://schemas.microsoft.com/office/drawing/2014/main" id="{744441BC-0BA4-8648-589B-03ABD151A6E3}"/>
              </a:ext>
            </a:extLst>
          </p:cNvPr>
          <p:cNvSpPr>
            <a:spLocks noGrp="1"/>
          </p:cNvSpPr>
          <p:nvPr>
            <p:ph type="title"/>
          </p:nvPr>
        </p:nvSpPr>
        <p:spPr>
          <a:xfrm>
            <a:off x="520822" y="371880"/>
            <a:ext cx="10989950" cy="627095"/>
          </a:xfrm>
        </p:spPr>
        <p:txBody>
          <a:bodyPr/>
          <a:lstStyle/>
          <a:p>
            <a:r>
              <a:rPr lang="en-US" sz="4000">
                <a:gradFill>
                  <a:gsLst>
                    <a:gs pos="0">
                      <a:srgbClr val="9FACD3"/>
                    </a:gs>
                    <a:gs pos="96000">
                      <a:srgbClr val="48DAD0"/>
                    </a:gs>
                  </a:gsLst>
                  <a:lin ang="19800000" scaled="0"/>
                </a:gradFill>
              </a:rPr>
              <a:t>Critical Attributes (2/3)</a:t>
            </a:r>
          </a:p>
        </p:txBody>
      </p:sp>
      <p:sp>
        <p:nvSpPr>
          <p:cNvPr id="2" name="Subtitle 7">
            <a:extLst>
              <a:ext uri="{FF2B5EF4-FFF2-40B4-BE49-F238E27FC236}">
                <a16:creationId xmlns:a16="http://schemas.microsoft.com/office/drawing/2014/main" id="{F495D1E3-CF31-27D8-DAA5-CA5A2F981BE5}"/>
              </a:ext>
            </a:extLst>
          </p:cNvPr>
          <p:cNvSpPr txBox="1">
            <a:spLocks/>
          </p:cNvSpPr>
          <p:nvPr/>
        </p:nvSpPr>
        <p:spPr bwMode="gray">
          <a:xfrm>
            <a:off x="609759" y="952599"/>
            <a:ext cx="10986461" cy="291600"/>
          </a:xfrm>
          <a:prstGeom prst="rect">
            <a:avLst/>
          </a:prstGeom>
        </p:spPr>
        <p:txBody>
          <a:bodyPr vert="horz" lIns="0" tIns="0" rIns="0" bIns="0" rtlCol="0" anchor="t">
            <a:noAutofit/>
          </a:bodyPr>
          <a:lstStyle>
            <a:lvl1pPr marL="0" indent="0" algn="l" defTabSz="914126" rtl="0" eaLnBrk="1" latinLnBrk="0" hangingPunct="1">
              <a:lnSpc>
                <a:spcPct val="120000"/>
              </a:lnSpc>
              <a:spcBef>
                <a:spcPts val="300"/>
              </a:spcBef>
              <a:buFont typeface="Arial" panose="020B0604020202020204" pitchFamily="34" charset="0"/>
              <a:buNone/>
              <a:defRPr sz="1600" b="1" kern="1200">
                <a:solidFill>
                  <a:schemeClr val="tx1"/>
                </a:solidFill>
                <a:latin typeface="+mj-lt"/>
                <a:ea typeface="+mn-ea"/>
                <a:cs typeface="+mn-cs"/>
              </a:defRPr>
            </a:lvl1pPr>
            <a:lvl2pPr marL="0" indent="0" algn="l" defTabSz="914126" rtl="0" eaLnBrk="1" latinLnBrk="0" hangingPunct="1">
              <a:lnSpc>
                <a:spcPct val="120000"/>
              </a:lnSpc>
              <a:spcBef>
                <a:spcPts val="300"/>
              </a:spcBef>
              <a:buFont typeface="Arial" panose="020B0604020202020204" pitchFamily="34" charset="0"/>
              <a:buNone/>
              <a:defRPr sz="1400" kern="1200">
                <a:solidFill>
                  <a:schemeClr val="tx1"/>
                </a:solidFill>
                <a:latin typeface="+mn-lt"/>
                <a:ea typeface="+mn-ea"/>
                <a:cs typeface="+mn-cs"/>
              </a:defRPr>
            </a:lvl2pPr>
            <a:lvl3pPr marL="144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3pPr>
            <a:lvl4pPr marL="288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4pPr>
            <a:lvl5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5pPr>
            <a:lvl6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6pPr>
            <a:lvl7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7pPr>
            <a:lvl8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8pPr>
            <a:lvl9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126" rtl="0" eaLnBrk="1" fontAlgn="auto" latinLnBrk="0" hangingPunct="1">
              <a:lnSpc>
                <a:spcPct val="120000"/>
              </a:lnSpc>
              <a:spcBef>
                <a:spcPts val="3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383C45"/>
                </a:solidFill>
                <a:effectLst/>
                <a:uLnTx/>
                <a:uFillTx/>
                <a:latin typeface="FiraGO"/>
                <a:ea typeface="+mn-ea"/>
                <a:cs typeface="+mn-cs"/>
              </a:rPr>
              <a:t>POI Road Side &amp; Distance From Reference Node</a:t>
            </a:r>
          </a:p>
          <a:p>
            <a:pPr>
              <a:defRPr/>
            </a:pPr>
            <a:r>
              <a:rPr lang="en-US" sz="1050" b="0" i="1" dirty="0">
                <a:solidFill>
                  <a:srgbClr val="383C45"/>
                </a:solidFill>
                <a:latin typeface="FiraGO"/>
              </a:rPr>
              <a:t>HERE NAVSTREETS Reference Guide page 52</a:t>
            </a:r>
            <a:endParaRPr kumimoji="0" lang="en-US" sz="1000" b="0" i="1" u="none" strike="noStrike" kern="1200" cap="none" spc="0" normalizeH="0" baseline="0" noProof="0" dirty="0">
              <a:ln>
                <a:noFill/>
              </a:ln>
              <a:solidFill>
                <a:srgbClr val="383C45"/>
              </a:solidFill>
              <a:effectLst/>
              <a:uLnTx/>
              <a:uFillTx/>
              <a:latin typeface="FiraGO"/>
              <a:ea typeface="+mn-ea"/>
              <a:cs typeface="+mn-cs"/>
            </a:endParaRPr>
          </a:p>
          <a:p>
            <a:pPr marL="0" marR="0" lvl="0" indent="0" algn="l" defTabSz="914126" rtl="0" eaLnBrk="1" fontAlgn="auto" latinLnBrk="0" hangingPunct="1">
              <a:lnSpc>
                <a:spcPct val="120000"/>
              </a:lnSpc>
              <a:spcBef>
                <a:spcPts val="300"/>
              </a:spcBef>
              <a:spcAft>
                <a:spcPts val="0"/>
              </a:spcAft>
              <a:buClrTx/>
              <a:buSzTx/>
              <a:buFont typeface="Arial" panose="020B0604020202020204" pitchFamily="34" charset="0"/>
              <a:buNone/>
              <a:tabLst/>
              <a:defRPr/>
            </a:pPr>
            <a:endParaRPr kumimoji="0" lang="en-US" sz="1600" b="1" i="0" u="none" strike="noStrike" kern="1200" cap="none" spc="0" normalizeH="0" baseline="0" noProof="0" dirty="0">
              <a:ln>
                <a:noFill/>
              </a:ln>
              <a:solidFill>
                <a:srgbClr val="383C45"/>
              </a:solidFill>
              <a:effectLst/>
              <a:uLnTx/>
              <a:uFillTx/>
              <a:latin typeface="FiraGO"/>
              <a:ea typeface="+mn-ea"/>
              <a:cs typeface="+mn-cs"/>
            </a:endParaRPr>
          </a:p>
        </p:txBody>
      </p:sp>
      <p:cxnSp>
        <p:nvCxnSpPr>
          <p:cNvPr id="8" name="Straight Connector 7">
            <a:extLst>
              <a:ext uri="{FF2B5EF4-FFF2-40B4-BE49-F238E27FC236}">
                <a16:creationId xmlns:a16="http://schemas.microsoft.com/office/drawing/2014/main" id="{D32DBF6D-395E-EF0D-0AA6-4BCA1848DF0F}"/>
              </a:ext>
            </a:extLst>
          </p:cNvPr>
          <p:cNvCxnSpPr>
            <a:cxnSpLocks/>
          </p:cNvCxnSpPr>
          <p:nvPr/>
        </p:nvCxnSpPr>
        <p:spPr bwMode="gray">
          <a:xfrm flipV="1">
            <a:off x="5940428" y="1560314"/>
            <a:ext cx="0" cy="4185227"/>
          </a:xfrm>
          <a:prstGeom prst="line">
            <a:avLst/>
          </a:prstGeom>
          <a:ln w="25400">
            <a:gradFill>
              <a:gsLst>
                <a:gs pos="0">
                  <a:schemeClr val="accent6"/>
                </a:gs>
                <a:gs pos="96000">
                  <a:schemeClr val="tx2"/>
                </a:gs>
              </a:gsLst>
              <a:lin ang="19800000" scaled="0"/>
            </a:gradFill>
          </a:ln>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4380DA40-53D4-C366-E72E-0A50712DA56A}"/>
              </a:ext>
            </a:extLst>
          </p:cNvPr>
          <p:cNvSpPr txBox="1">
            <a:spLocks/>
          </p:cNvSpPr>
          <p:nvPr/>
        </p:nvSpPr>
        <p:spPr bwMode="gray">
          <a:xfrm>
            <a:off x="283021" y="2506924"/>
            <a:ext cx="5476799" cy="1844151"/>
          </a:xfrm>
          <a:prstGeom prst="rect">
            <a:avLst/>
          </a:prstGeom>
        </p:spPr>
        <p:txBody>
          <a:bodyPr/>
          <a:lstStyle>
            <a:lvl1pPr marL="0" indent="0" algn="l" defTabSz="914126" rtl="0" eaLnBrk="1" latinLnBrk="0" hangingPunct="1">
              <a:lnSpc>
                <a:spcPct val="120000"/>
              </a:lnSpc>
              <a:spcBef>
                <a:spcPts val="300"/>
              </a:spcBef>
              <a:buFont typeface="Arial" panose="020B0604020202020204" pitchFamily="34" charset="0"/>
              <a:buNone/>
              <a:defRPr sz="1600" b="1" kern="1200">
                <a:solidFill>
                  <a:schemeClr val="tx1"/>
                </a:solidFill>
                <a:latin typeface="+mj-lt"/>
                <a:ea typeface="+mn-ea"/>
                <a:cs typeface="+mn-cs"/>
              </a:defRPr>
            </a:lvl1pPr>
            <a:lvl2pPr marL="0" indent="0" algn="l" defTabSz="914126" rtl="0" eaLnBrk="1" latinLnBrk="0" hangingPunct="1">
              <a:lnSpc>
                <a:spcPct val="120000"/>
              </a:lnSpc>
              <a:spcBef>
                <a:spcPts val="300"/>
              </a:spcBef>
              <a:buFont typeface="Arial" panose="020B0604020202020204" pitchFamily="34" charset="0"/>
              <a:buNone/>
              <a:defRPr sz="1400" kern="1200">
                <a:solidFill>
                  <a:schemeClr val="tx1"/>
                </a:solidFill>
                <a:latin typeface="+mn-lt"/>
                <a:ea typeface="+mn-ea"/>
                <a:cs typeface="+mn-cs"/>
              </a:defRPr>
            </a:lvl2pPr>
            <a:lvl3pPr marL="144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3pPr>
            <a:lvl4pPr marL="288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4pPr>
            <a:lvl5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5pPr>
            <a:lvl6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6pPr>
            <a:lvl7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7pPr>
            <a:lvl8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8pPr>
            <a:lvl9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126" rtl="0" eaLnBrk="1" fontAlgn="auto" latinLnBrk="0" hangingPunct="1">
              <a:lnSpc>
                <a:spcPct val="120000"/>
              </a:lnSpc>
              <a:spcBef>
                <a:spcPts val="3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383C45"/>
                </a:solidFill>
                <a:effectLst/>
                <a:uLnTx/>
                <a:uFillTx/>
                <a:latin typeface="FiraGO"/>
                <a:ea typeface="+mn-ea"/>
                <a:cs typeface="+mn-cs"/>
              </a:rPr>
              <a:t>Definitions</a:t>
            </a:r>
          </a:p>
          <a:p>
            <a:pPr marL="285750" marR="0" lvl="0" indent="-285750" algn="l" defTabSz="914126" rtl="0" eaLnBrk="1" fontAlgn="auto" latinLnBrk="0" hangingPunct="1">
              <a:lnSpc>
                <a:spcPct val="120000"/>
              </a:lnSpc>
              <a:spcBef>
                <a:spcPts val="300"/>
              </a:spcBef>
              <a:spcAft>
                <a:spcPts val="0"/>
              </a:spcAft>
              <a:buClrTx/>
              <a:buSzTx/>
              <a:buFont typeface="Arial" panose="020B0604020202020204" pitchFamily="34" charset="0"/>
              <a:buChar char="•"/>
              <a:tabLst/>
              <a:defRPr/>
            </a:pPr>
            <a:r>
              <a:rPr kumimoji="0" lang="en-US" sz="1400" i="0" u="none" strike="noStrike" kern="1200" cap="none" spc="0" normalizeH="0" baseline="0" noProof="0" dirty="0">
                <a:ln>
                  <a:noFill/>
                </a:ln>
                <a:solidFill>
                  <a:srgbClr val="383C45"/>
                </a:solidFill>
                <a:effectLst/>
                <a:uLnTx/>
                <a:uFillTx/>
                <a:latin typeface="FiraGO"/>
                <a:ea typeface="+mn-ea"/>
                <a:cs typeface="+mn-cs"/>
              </a:rPr>
              <a:t>Link ID (LINK_ID) </a:t>
            </a:r>
            <a:r>
              <a:rPr kumimoji="0" lang="en-US" sz="1400" b="0" i="0" u="none" strike="noStrike" kern="1200" cap="none" spc="0" normalizeH="0" baseline="0" noProof="0" dirty="0">
                <a:ln>
                  <a:noFill/>
                </a:ln>
                <a:solidFill>
                  <a:srgbClr val="383C45"/>
                </a:solidFill>
                <a:effectLst/>
                <a:uLnTx/>
                <a:uFillTx/>
                <a:latin typeface="FiraGO"/>
                <a:ea typeface="+mn-ea"/>
                <a:cs typeface="+mn-cs"/>
              </a:rPr>
              <a:t>defines which Link the POI is associated to.</a:t>
            </a:r>
            <a:endParaRPr kumimoji="0" lang="en-US" sz="1400" i="0" u="none" strike="noStrike" kern="1200" cap="none" spc="0" normalizeH="0" baseline="0" noProof="0" dirty="0">
              <a:ln>
                <a:noFill/>
              </a:ln>
              <a:solidFill>
                <a:srgbClr val="383C45"/>
              </a:solidFill>
              <a:effectLst/>
              <a:uLnTx/>
              <a:uFillTx/>
              <a:latin typeface="FiraGO"/>
              <a:ea typeface="+mn-ea"/>
              <a:cs typeface="+mn-cs"/>
            </a:endParaRPr>
          </a:p>
          <a:p>
            <a:pPr marL="285750" marR="0" lvl="0" indent="-285750" algn="l" defTabSz="914126" rtl="0" eaLnBrk="1" fontAlgn="auto" latinLnBrk="0" hangingPunct="1">
              <a:lnSpc>
                <a:spcPct val="120000"/>
              </a:lnSpc>
              <a:spcBef>
                <a:spcPts val="300"/>
              </a:spcBef>
              <a:spcAft>
                <a:spcPts val="0"/>
              </a:spcAft>
              <a:buClrTx/>
              <a:buSzTx/>
              <a:buFont typeface="Arial" panose="020B0604020202020204" pitchFamily="34" charset="0"/>
              <a:buChar char="•"/>
              <a:tabLst/>
              <a:defRPr/>
            </a:pPr>
            <a:r>
              <a:rPr kumimoji="0" lang="en-US" sz="1400" i="0" u="none" strike="noStrike" kern="1200" cap="none" spc="0" normalizeH="0" baseline="0" noProof="0" dirty="0">
                <a:ln>
                  <a:noFill/>
                </a:ln>
                <a:solidFill>
                  <a:srgbClr val="383C45"/>
                </a:solidFill>
                <a:effectLst/>
                <a:uLnTx/>
                <a:uFillTx/>
                <a:latin typeface="FiraGO"/>
                <a:ea typeface="+mn-ea"/>
                <a:cs typeface="+mn-cs"/>
              </a:rPr>
              <a:t>Percent From Reference Node </a:t>
            </a:r>
            <a:r>
              <a:rPr lang="en-US" sz="1400" dirty="0">
                <a:solidFill>
                  <a:srgbClr val="383C45"/>
                </a:solidFill>
                <a:latin typeface="FiraGO"/>
              </a:rPr>
              <a:t>(PERCFFREF) </a:t>
            </a:r>
            <a:r>
              <a:rPr kumimoji="0" lang="en-US" sz="1400" b="0" i="0" u="none" strike="noStrike" kern="1200" cap="none" spc="0" normalizeH="0" baseline="0" noProof="0" dirty="0">
                <a:ln>
                  <a:noFill/>
                </a:ln>
                <a:solidFill>
                  <a:srgbClr val="383C45"/>
                </a:solidFill>
                <a:effectLst/>
                <a:uLnTx/>
                <a:uFillTx/>
                <a:latin typeface="FiraGO"/>
                <a:ea typeface="+mn-ea"/>
                <a:cs typeface="+mn-cs"/>
              </a:rPr>
              <a:t>is an attribute to a Point Of Interest (POI) and indicates the location of the POI on the link in terms of percent from the reference node.</a:t>
            </a:r>
          </a:p>
          <a:p>
            <a:pPr marL="285750" marR="0" lvl="0" indent="-285750" algn="l" defTabSz="914126" rtl="0" eaLnBrk="1" fontAlgn="auto" latinLnBrk="0" hangingPunct="1">
              <a:lnSpc>
                <a:spcPct val="120000"/>
              </a:lnSpc>
              <a:spcBef>
                <a:spcPts val="300"/>
              </a:spcBef>
              <a:spcAft>
                <a:spcPts val="0"/>
              </a:spcAft>
              <a:buClrTx/>
              <a:buSzTx/>
              <a:buFont typeface="Arial" panose="020B0604020202020204" pitchFamily="34" charset="0"/>
              <a:buChar char="•"/>
              <a:tabLst/>
              <a:defRPr/>
            </a:pPr>
            <a:r>
              <a:rPr lang="en-US" sz="1400" dirty="0">
                <a:solidFill>
                  <a:srgbClr val="383C45"/>
                </a:solidFill>
                <a:latin typeface="FiraGO"/>
              </a:rPr>
              <a:t>Side (POI_ST_SD): </a:t>
            </a:r>
            <a:r>
              <a:rPr lang="en-US" sz="1400" b="0" dirty="0">
                <a:solidFill>
                  <a:srgbClr val="383C45"/>
                </a:solidFill>
                <a:latin typeface="FiraGO"/>
              </a:rPr>
              <a:t>The side of the street the POI is located on.</a:t>
            </a:r>
          </a:p>
          <a:p>
            <a:pPr marL="285750" marR="0" lvl="0" indent="-285750" algn="l" defTabSz="914126" rtl="0" eaLnBrk="1" fontAlgn="auto" latinLnBrk="0" hangingPunct="1">
              <a:lnSpc>
                <a:spcPct val="120000"/>
              </a:lnSpc>
              <a:spcBef>
                <a:spcPts val="30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383C45"/>
              </a:solidFill>
              <a:effectLst/>
              <a:uLnTx/>
              <a:uFillTx/>
              <a:latin typeface="FiraGO"/>
              <a:ea typeface="+mn-ea"/>
              <a:cs typeface="+mn-cs"/>
            </a:endParaRPr>
          </a:p>
        </p:txBody>
      </p:sp>
      <p:sp>
        <p:nvSpPr>
          <p:cNvPr id="12" name="Rectangle: Rounded Corners 11">
            <a:extLst>
              <a:ext uri="{FF2B5EF4-FFF2-40B4-BE49-F238E27FC236}">
                <a16:creationId xmlns:a16="http://schemas.microsoft.com/office/drawing/2014/main" id="{CFA9B52D-C042-E620-7163-6E30708C854D}"/>
              </a:ext>
            </a:extLst>
          </p:cNvPr>
          <p:cNvSpPr/>
          <p:nvPr/>
        </p:nvSpPr>
        <p:spPr bwMode="gray">
          <a:xfrm>
            <a:off x="6110023" y="1224171"/>
            <a:ext cx="5798956" cy="1510755"/>
          </a:xfrm>
          <a:prstGeom prst="roundRect">
            <a:avLst>
              <a:gd name="adj" fmla="val 8443"/>
            </a:avLst>
          </a:prstGeom>
          <a:solidFill>
            <a:schemeClr val="bg1">
              <a:lumMod val="65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err="1"/>
          </a:p>
        </p:txBody>
      </p:sp>
      <p:sp>
        <p:nvSpPr>
          <p:cNvPr id="13" name="TextBox 12">
            <a:extLst>
              <a:ext uri="{FF2B5EF4-FFF2-40B4-BE49-F238E27FC236}">
                <a16:creationId xmlns:a16="http://schemas.microsoft.com/office/drawing/2014/main" id="{1F7F2C2E-60DC-0D66-8C60-6056EB6523DE}"/>
              </a:ext>
            </a:extLst>
          </p:cNvPr>
          <p:cNvSpPr txBox="1"/>
          <p:nvPr/>
        </p:nvSpPr>
        <p:spPr bwMode="gray">
          <a:xfrm>
            <a:off x="6110023" y="1205048"/>
            <a:ext cx="5798955" cy="369332"/>
          </a:xfrm>
          <a:prstGeom prst="rect">
            <a:avLst/>
          </a:prstGeom>
          <a:noFill/>
          <a:ln w="12700">
            <a:noFill/>
          </a:ln>
        </p:spPr>
        <p:txBody>
          <a:bodyPr wrap="square">
            <a:spAutoFit/>
          </a:bodyPr>
          <a:lstStyle/>
          <a:p>
            <a:pPr algn="ctr"/>
            <a:r>
              <a:rPr kumimoji="0" lang="en-US" sz="1800" b="1" i="0" u="none" strike="noStrike" kern="1200" cap="none" spc="0" normalizeH="0" baseline="0" noProof="0" dirty="0">
                <a:ln>
                  <a:noFill/>
                </a:ln>
                <a:solidFill>
                  <a:srgbClr val="526586"/>
                </a:solidFill>
                <a:effectLst/>
                <a:uLnTx/>
                <a:uFillTx/>
                <a:latin typeface="FiraGO"/>
                <a:ea typeface="+mn-ea"/>
                <a:cs typeface="+mn-cs"/>
              </a:rPr>
              <a:t>POIs are </a:t>
            </a:r>
            <a:r>
              <a:rPr kumimoji="0" lang="en-US" sz="1800" b="1" i="0" u="none" strike="noStrike" kern="1200" cap="none" spc="0" normalizeH="0" baseline="0" noProof="0" dirty="0">
                <a:ln>
                  <a:noFill/>
                </a:ln>
                <a:solidFill>
                  <a:schemeClr val="accent1"/>
                </a:solidFill>
                <a:effectLst/>
                <a:uLnTx/>
                <a:uFillTx/>
                <a:latin typeface="FiraGO"/>
                <a:ea typeface="+mn-ea"/>
                <a:cs typeface="+mn-cs"/>
              </a:rPr>
              <a:t>associated to Links</a:t>
            </a:r>
            <a:endParaRPr lang="en-US" dirty="0">
              <a:solidFill>
                <a:schemeClr val="accent1"/>
              </a:solidFill>
            </a:endParaRPr>
          </a:p>
        </p:txBody>
      </p:sp>
      <p:grpSp>
        <p:nvGrpSpPr>
          <p:cNvPr id="14" name="Group 13">
            <a:extLst>
              <a:ext uri="{FF2B5EF4-FFF2-40B4-BE49-F238E27FC236}">
                <a16:creationId xmlns:a16="http://schemas.microsoft.com/office/drawing/2014/main" id="{37E233E6-BDF3-7EFF-6370-64762D602DCB}"/>
              </a:ext>
            </a:extLst>
          </p:cNvPr>
          <p:cNvGrpSpPr/>
          <p:nvPr/>
        </p:nvGrpSpPr>
        <p:grpSpPr>
          <a:xfrm>
            <a:off x="6343586" y="1746158"/>
            <a:ext cx="983390" cy="645984"/>
            <a:chOff x="6348436" y="725777"/>
            <a:chExt cx="983390" cy="645984"/>
          </a:xfrm>
        </p:grpSpPr>
        <p:cxnSp>
          <p:nvCxnSpPr>
            <p:cNvPr id="15" name="Straight Connector 14">
              <a:extLst>
                <a:ext uri="{FF2B5EF4-FFF2-40B4-BE49-F238E27FC236}">
                  <a16:creationId xmlns:a16="http://schemas.microsoft.com/office/drawing/2014/main" id="{073CE962-2C53-5346-6AA2-BCD884541E33}"/>
                </a:ext>
              </a:extLst>
            </p:cNvPr>
            <p:cNvCxnSpPr>
              <a:cxnSpLocks/>
            </p:cNvCxnSpPr>
            <p:nvPr/>
          </p:nvCxnSpPr>
          <p:spPr bwMode="gray">
            <a:xfrm flipV="1">
              <a:off x="6348436" y="1083412"/>
              <a:ext cx="373054" cy="288349"/>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C38AB10-12CB-4F00-8C9D-B7982051E456}"/>
                </a:ext>
              </a:extLst>
            </p:cNvPr>
            <p:cNvCxnSpPr>
              <a:cxnSpLocks/>
            </p:cNvCxnSpPr>
            <p:nvPr/>
          </p:nvCxnSpPr>
          <p:spPr bwMode="gray">
            <a:xfrm>
              <a:off x="6721490" y="1083412"/>
              <a:ext cx="286021"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0E25995-6760-FFB7-3984-3E5D3C357CB6}"/>
                </a:ext>
              </a:extLst>
            </p:cNvPr>
            <p:cNvCxnSpPr>
              <a:cxnSpLocks/>
            </p:cNvCxnSpPr>
            <p:nvPr/>
          </p:nvCxnSpPr>
          <p:spPr bwMode="gray">
            <a:xfrm flipV="1">
              <a:off x="7007511" y="725777"/>
              <a:ext cx="324315" cy="35763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8" name="Rectangle 17">
            <a:extLst>
              <a:ext uri="{FF2B5EF4-FFF2-40B4-BE49-F238E27FC236}">
                <a16:creationId xmlns:a16="http://schemas.microsoft.com/office/drawing/2014/main" id="{9764CC9D-46A4-12B1-786A-FE0B1E63C285}"/>
              </a:ext>
            </a:extLst>
          </p:cNvPr>
          <p:cNvSpPr/>
          <p:nvPr/>
        </p:nvSpPr>
        <p:spPr bwMode="gray">
          <a:xfrm>
            <a:off x="6316371" y="2360419"/>
            <a:ext cx="54429" cy="57150"/>
          </a:xfrm>
          <a:prstGeom prst="rect">
            <a:avLst/>
          </a:prstGeom>
          <a:noFill/>
          <a:ln>
            <a:solidFill>
              <a:srgbClr val="FF5A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dirty="0" err="1"/>
          </a:p>
        </p:txBody>
      </p:sp>
      <p:sp>
        <p:nvSpPr>
          <p:cNvPr id="19" name="Oval 18">
            <a:extLst>
              <a:ext uri="{FF2B5EF4-FFF2-40B4-BE49-F238E27FC236}">
                <a16:creationId xmlns:a16="http://schemas.microsoft.com/office/drawing/2014/main" id="{55652FEC-E027-534E-2E92-6CA62818E6B1}"/>
              </a:ext>
            </a:extLst>
          </p:cNvPr>
          <p:cNvSpPr/>
          <p:nvPr/>
        </p:nvSpPr>
        <p:spPr bwMode="gray">
          <a:xfrm>
            <a:off x="6689425" y="2075217"/>
            <a:ext cx="54429" cy="5715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dirty="0" err="1"/>
          </a:p>
        </p:txBody>
      </p:sp>
      <p:sp>
        <p:nvSpPr>
          <p:cNvPr id="20" name="Oval 19">
            <a:extLst>
              <a:ext uri="{FF2B5EF4-FFF2-40B4-BE49-F238E27FC236}">
                <a16:creationId xmlns:a16="http://schemas.microsoft.com/office/drawing/2014/main" id="{15F24171-4D08-43CD-60D9-280CEDB91F27}"/>
              </a:ext>
            </a:extLst>
          </p:cNvPr>
          <p:cNvSpPr/>
          <p:nvPr/>
        </p:nvSpPr>
        <p:spPr bwMode="gray">
          <a:xfrm>
            <a:off x="6975446" y="2075217"/>
            <a:ext cx="54429" cy="5715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dirty="0" err="1"/>
          </a:p>
        </p:txBody>
      </p:sp>
      <p:sp>
        <p:nvSpPr>
          <p:cNvPr id="21" name="Rectangle 20">
            <a:extLst>
              <a:ext uri="{FF2B5EF4-FFF2-40B4-BE49-F238E27FC236}">
                <a16:creationId xmlns:a16="http://schemas.microsoft.com/office/drawing/2014/main" id="{20B63469-9570-E177-575D-C772AF497662}"/>
              </a:ext>
            </a:extLst>
          </p:cNvPr>
          <p:cNvSpPr/>
          <p:nvPr/>
        </p:nvSpPr>
        <p:spPr bwMode="gray">
          <a:xfrm>
            <a:off x="7297039" y="1720122"/>
            <a:ext cx="54429" cy="5715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dirty="0" err="1"/>
          </a:p>
        </p:txBody>
      </p:sp>
      <p:sp>
        <p:nvSpPr>
          <p:cNvPr id="22" name="TextBox 21">
            <a:extLst>
              <a:ext uri="{FF2B5EF4-FFF2-40B4-BE49-F238E27FC236}">
                <a16:creationId xmlns:a16="http://schemas.microsoft.com/office/drawing/2014/main" id="{52D2955C-28E1-011B-EC07-AB856C8106B4}"/>
              </a:ext>
            </a:extLst>
          </p:cNvPr>
          <p:cNvSpPr txBox="1"/>
          <p:nvPr/>
        </p:nvSpPr>
        <p:spPr bwMode="gray">
          <a:xfrm>
            <a:off x="6049521" y="2396049"/>
            <a:ext cx="870403" cy="215444"/>
          </a:xfrm>
          <a:prstGeom prst="rect">
            <a:avLst/>
          </a:prstGeom>
          <a:noFill/>
          <a:ln w="12700">
            <a:noFill/>
          </a:ln>
        </p:spPr>
        <p:txBody>
          <a:bodyPr wrap="square">
            <a:spAutoFit/>
          </a:bodyPr>
          <a:lstStyle/>
          <a:p>
            <a:r>
              <a:rPr kumimoji="0" lang="en-US" sz="800" b="1" u="none" strike="noStrike" kern="1200" cap="none" spc="0" normalizeH="0" baseline="0" noProof="0" dirty="0">
                <a:ln>
                  <a:noFill/>
                </a:ln>
                <a:solidFill>
                  <a:srgbClr val="383C45"/>
                </a:solidFill>
                <a:effectLst/>
                <a:uLnTx/>
                <a:uFillTx/>
                <a:latin typeface="FiraGO"/>
                <a:ea typeface="+mn-ea"/>
                <a:cs typeface="+mn-cs"/>
              </a:rPr>
              <a:t>start</a:t>
            </a:r>
            <a:endParaRPr lang="en-US" b="1" dirty="0"/>
          </a:p>
        </p:txBody>
      </p:sp>
      <p:sp>
        <p:nvSpPr>
          <p:cNvPr id="23" name="TextBox 22">
            <a:extLst>
              <a:ext uri="{FF2B5EF4-FFF2-40B4-BE49-F238E27FC236}">
                <a16:creationId xmlns:a16="http://schemas.microsoft.com/office/drawing/2014/main" id="{35288412-C68E-EF8D-AFEE-06545BE75657}"/>
              </a:ext>
            </a:extLst>
          </p:cNvPr>
          <p:cNvSpPr txBox="1"/>
          <p:nvPr/>
        </p:nvSpPr>
        <p:spPr bwMode="gray">
          <a:xfrm>
            <a:off x="7217697" y="1734715"/>
            <a:ext cx="870403" cy="215444"/>
          </a:xfrm>
          <a:prstGeom prst="rect">
            <a:avLst/>
          </a:prstGeom>
          <a:noFill/>
          <a:ln w="12700">
            <a:noFill/>
          </a:ln>
        </p:spPr>
        <p:txBody>
          <a:bodyPr wrap="square">
            <a:spAutoFit/>
          </a:bodyPr>
          <a:lstStyle/>
          <a:p>
            <a:r>
              <a:rPr kumimoji="0" lang="en-US" sz="800" b="1" u="none" strike="noStrike" kern="1200" cap="none" spc="0" normalizeH="0" baseline="0" noProof="0" dirty="0">
                <a:ln>
                  <a:noFill/>
                </a:ln>
                <a:solidFill>
                  <a:srgbClr val="383C45"/>
                </a:solidFill>
                <a:effectLst/>
                <a:uLnTx/>
                <a:uFillTx/>
                <a:latin typeface="FiraGO"/>
                <a:ea typeface="+mn-ea"/>
                <a:cs typeface="+mn-cs"/>
              </a:rPr>
              <a:t>end</a:t>
            </a:r>
            <a:endParaRPr lang="en-US" b="1" dirty="0"/>
          </a:p>
        </p:txBody>
      </p:sp>
      <p:cxnSp>
        <p:nvCxnSpPr>
          <p:cNvPr id="24" name="Straight Connector 23">
            <a:extLst>
              <a:ext uri="{FF2B5EF4-FFF2-40B4-BE49-F238E27FC236}">
                <a16:creationId xmlns:a16="http://schemas.microsoft.com/office/drawing/2014/main" id="{E6F48088-39A4-027A-D5D9-AA8D4B7FD319}"/>
              </a:ext>
            </a:extLst>
          </p:cNvPr>
          <p:cNvCxnSpPr>
            <a:cxnSpLocks/>
          </p:cNvCxnSpPr>
          <p:nvPr/>
        </p:nvCxnSpPr>
        <p:spPr bwMode="gray">
          <a:xfrm flipV="1">
            <a:off x="7667785" y="1653844"/>
            <a:ext cx="0" cy="871473"/>
          </a:xfrm>
          <a:prstGeom prst="line">
            <a:avLst/>
          </a:prstGeom>
          <a:ln w="9525">
            <a:gradFill>
              <a:gsLst>
                <a:gs pos="0">
                  <a:schemeClr val="accent6"/>
                </a:gs>
                <a:gs pos="96000">
                  <a:schemeClr val="tx2"/>
                </a:gs>
              </a:gsLst>
              <a:lin ang="19800000" scaled="0"/>
            </a:gra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C860869-CA3E-539B-9097-106E22D26A5F}"/>
              </a:ext>
            </a:extLst>
          </p:cNvPr>
          <p:cNvSpPr txBox="1"/>
          <p:nvPr/>
        </p:nvSpPr>
        <p:spPr bwMode="gray">
          <a:xfrm>
            <a:off x="7807970" y="1701174"/>
            <a:ext cx="3948211" cy="784830"/>
          </a:xfrm>
          <a:prstGeom prst="rect">
            <a:avLst/>
          </a:prstGeom>
          <a:noFill/>
          <a:ln w="12700">
            <a:noFill/>
          </a:ln>
        </p:spPr>
        <p:txBody>
          <a:bodyPr wrap="square">
            <a:spAutoFit/>
          </a:bodyPr>
          <a:lstStyle/>
          <a:p>
            <a:r>
              <a:rPr kumimoji="0" lang="en-US" sz="900" b="1" i="0" u="none" strike="noStrike" kern="1200" cap="none" spc="0" normalizeH="0" baseline="0" noProof="0" dirty="0">
                <a:ln>
                  <a:noFill/>
                </a:ln>
                <a:solidFill>
                  <a:srgbClr val="383C45"/>
                </a:solidFill>
                <a:effectLst/>
                <a:uLnTx/>
                <a:uFillTx/>
                <a:latin typeface="FiraGO"/>
                <a:ea typeface="+mn-ea"/>
                <a:cs typeface="+mn-cs"/>
              </a:rPr>
              <a:t>A POI feature’s location </a:t>
            </a:r>
            <a:r>
              <a:rPr kumimoji="0" lang="en-US" sz="900" i="0" u="none" strike="noStrike" kern="1200" cap="none" spc="0" normalizeH="0" baseline="0" noProof="0" dirty="0">
                <a:ln>
                  <a:noFill/>
                </a:ln>
                <a:solidFill>
                  <a:srgbClr val="383C45"/>
                </a:solidFill>
                <a:effectLst/>
                <a:uLnTx/>
                <a:uFillTx/>
                <a:latin typeface="FiraGO"/>
                <a:ea typeface="+mn-ea"/>
                <a:cs typeface="+mn-cs"/>
              </a:rPr>
              <a:t>needs to be defined based on its LINK ID </a:t>
            </a:r>
            <a:r>
              <a:rPr lang="en-US" sz="900" dirty="0">
                <a:solidFill>
                  <a:srgbClr val="383C45"/>
                </a:solidFill>
                <a:latin typeface="FiraGO"/>
              </a:rPr>
              <a:t>(LINK_ID) association.</a:t>
            </a:r>
          </a:p>
          <a:p>
            <a:endParaRPr lang="en-US" sz="900" dirty="0">
              <a:solidFill>
                <a:srgbClr val="383C45"/>
              </a:solidFill>
              <a:latin typeface="FiraGO"/>
            </a:endParaRPr>
          </a:p>
          <a:p>
            <a:r>
              <a:rPr lang="en-US" sz="900" dirty="0">
                <a:solidFill>
                  <a:srgbClr val="383C45"/>
                </a:solidFill>
                <a:latin typeface="FiraGO"/>
              </a:rPr>
              <a:t>The LINK_ID attribute of a POI record identifies which Link it’s associated to.</a:t>
            </a:r>
          </a:p>
        </p:txBody>
      </p:sp>
      <p:sp>
        <p:nvSpPr>
          <p:cNvPr id="28" name="Rectangle: Rounded Corners 27">
            <a:extLst>
              <a:ext uri="{FF2B5EF4-FFF2-40B4-BE49-F238E27FC236}">
                <a16:creationId xmlns:a16="http://schemas.microsoft.com/office/drawing/2014/main" id="{7FB3B20C-9962-EF60-D4EE-A58EF029DCA6}"/>
              </a:ext>
            </a:extLst>
          </p:cNvPr>
          <p:cNvSpPr/>
          <p:nvPr/>
        </p:nvSpPr>
        <p:spPr bwMode="gray">
          <a:xfrm>
            <a:off x="6110023" y="2864233"/>
            <a:ext cx="5798956" cy="1510755"/>
          </a:xfrm>
          <a:prstGeom prst="roundRect">
            <a:avLst>
              <a:gd name="adj" fmla="val 8443"/>
            </a:avLst>
          </a:prstGeom>
          <a:solidFill>
            <a:schemeClr val="bg1">
              <a:lumMod val="65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err="1"/>
          </a:p>
        </p:txBody>
      </p:sp>
      <p:sp>
        <p:nvSpPr>
          <p:cNvPr id="29" name="TextBox 28">
            <a:extLst>
              <a:ext uri="{FF2B5EF4-FFF2-40B4-BE49-F238E27FC236}">
                <a16:creationId xmlns:a16="http://schemas.microsoft.com/office/drawing/2014/main" id="{51045D39-86DA-DE1E-4101-C109A4ABD00B}"/>
              </a:ext>
            </a:extLst>
          </p:cNvPr>
          <p:cNvSpPr txBox="1"/>
          <p:nvPr/>
        </p:nvSpPr>
        <p:spPr bwMode="gray">
          <a:xfrm>
            <a:off x="6110023" y="2845110"/>
            <a:ext cx="5798955" cy="369332"/>
          </a:xfrm>
          <a:prstGeom prst="rect">
            <a:avLst/>
          </a:prstGeom>
          <a:noFill/>
          <a:ln w="12700">
            <a:noFill/>
          </a:ln>
        </p:spPr>
        <p:txBody>
          <a:bodyPr wrap="square">
            <a:spAutoFit/>
          </a:bodyPr>
          <a:lstStyle/>
          <a:p>
            <a:pPr algn="ctr"/>
            <a:r>
              <a:rPr kumimoji="0" lang="en-US" sz="1800" b="1" i="0" u="none" strike="noStrike" kern="1200" cap="none" spc="0" normalizeH="0" baseline="0" noProof="0" dirty="0">
                <a:ln>
                  <a:noFill/>
                </a:ln>
                <a:solidFill>
                  <a:srgbClr val="526586"/>
                </a:solidFill>
                <a:effectLst/>
                <a:uLnTx/>
                <a:uFillTx/>
                <a:latin typeface="FiraGO"/>
                <a:ea typeface="+mn-ea"/>
                <a:cs typeface="+mn-cs"/>
              </a:rPr>
              <a:t>POIs are “placed” with the </a:t>
            </a:r>
            <a:r>
              <a:rPr lang="en-US" b="1" dirty="0">
                <a:solidFill>
                  <a:srgbClr val="4CD8D0"/>
                </a:solidFill>
                <a:latin typeface="FiraGO"/>
              </a:rPr>
              <a:t>POI_ST_SD </a:t>
            </a:r>
            <a:r>
              <a:rPr kumimoji="0" lang="en-US" sz="1800" b="1" i="0" u="none" strike="noStrike" kern="1200" cap="none" spc="0" normalizeH="0" baseline="0" noProof="0" dirty="0">
                <a:ln>
                  <a:noFill/>
                </a:ln>
                <a:solidFill>
                  <a:srgbClr val="526586"/>
                </a:solidFill>
                <a:effectLst/>
                <a:uLnTx/>
                <a:uFillTx/>
                <a:latin typeface="FiraGO"/>
                <a:ea typeface="+mn-ea"/>
                <a:cs typeface="+mn-cs"/>
              </a:rPr>
              <a:t>attribute</a:t>
            </a:r>
            <a:endParaRPr lang="en-US" dirty="0">
              <a:solidFill>
                <a:srgbClr val="4CD8D0"/>
              </a:solidFill>
            </a:endParaRPr>
          </a:p>
        </p:txBody>
      </p:sp>
      <p:grpSp>
        <p:nvGrpSpPr>
          <p:cNvPr id="30" name="Group 29">
            <a:extLst>
              <a:ext uri="{FF2B5EF4-FFF2-40B4-BE49-F238E27FC236}">
                <a16:creationId xmlns:a16="http://schemas.microsoft.com/office/drawing/2014/main" id="{35AD838F-89E1-906C-08A2-6E150096CCD2}"/>
              </a:ext>
            </a:extLst>
          </p:cNvPr>
          <p:cNvGrpSpPr/>
          <p:nvPr/>
        </p:nvGrpSpPr>
        <p:grpSpPr>
          <a:xfrm>
            <a:off x="6912359" y="3301857"/>
            <a:ext cx="983390" cy="645984"/>
            <a:chOff x="6348436" y="725777"/>
            <a:chExt cx="983390" cy="645984"/>
          </a:xfrm>
        </p:grpSpPr>
        <p:cxnSp>
          <p:nvCxnSpPr>
            <p:cNvPr id="31" name="Straight Connector 30">
              <a:extLst>
                <a:ext uri="{FF2B5EF4-FFF2-40B4-BE49-F238E27FC236}">
                  <a16:creationId xmlns:a16="http://schemas.microsoft.com/office/drawing/2014/main" id="{B1DFE633-2973-C8AD-E25A-2EBA9925C376}"/>
                </a:ext>
              </a:extLst>
            </p:cNvPr>
            <p:cNvCxnSpPr>
              <a:cxnSpLocks/>
            </p:cNvCxnSpPr>
            <p:nvPr/>
          </p:nvCxnSpPr>
          <p:spPr bwMode="gray">
            <a:xfrm flipV="1">
              <a:off x="6348436" y="1083412"/>
              <a:ext cx="373054" cy="288349"/>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4B04F73-A764-59AD-7BCE-51796767F271}"/>
                </a:ext>
              </a:extLst>
            </p:cNvPr>
            <p:cNvCxnSpPr>
              <a:cxnSpLocks/>
            </p:cNvCxnSpPr>
            <p:nvPr/>
          </p:nvCxnSpPr>
          <p:spPr bwMode="gray">
            <a:xfrm>
              <a:off x="6721490" y="1083412"/>
              <a:ext cx="286021"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EA17FB7-2C05-A8F9-8C47-BC6D8B635DDE}"/>
                </a:ext>
              </a:extLst>
            </p:cNvPr>
            <p:cNvCxnSpPr>
              <a:cxnSpLocks/>
            </p:cNvCxnSpPr>
            <p:nvPr/>
          </p:nvCxnSpPr>
          <p:spPr bwMode="gray">
            <a:xfrm flipV="1">
              <a:off x="7007511" y="725777"/>
              <a:ext cx="324315" cy="35763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56AC0F70-83A2-626E-FEFA-8EA10380CC18}"/>
              </a:ext>
            </a:extLst>
          </p:cNvPr>
          <p:cNvSpPr/>
          <p:nvPr/>
        </p:nvSpPr>
        <p:spPr bwMode="gray">
          <a:xfrm>
            <a:off x="6885144" y="3916118"/>
            <a:ext cx="54429" cy="57150"/>
          </a:xfrm>
          <a:prstGeom prst="rect">
            <a:avLst/>
          </a:prstGeom>
          <a:noFill/>
          <a:ln>
            <a:solidFill>
              <a:srgbClr val="FF5A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dirty="0" err="1"/>
          </a:p>
        </p:txBody>
      </p:sp>
      <p:sp>
        <p:nvSpPr>
          <p:cNvPr id="35" name="Oval 34">
            <a:extLst>
              <a:ext uri="{FF2B5EF4-FFF2-40B4-BE49-F238E27FC236}">
                <a16:creationId xmlns:a16="http://schemas.microsoft.com/office/drawing/2014/main" id="{CD84FE4D-7A87-01B7-BD47-40C40170B267}"/>
              </a:ext>
            </a:extLst>
          </p:cNvPr>
          <p:cNvSpPr/>
          <p:nvPr/>
        </p:nvSpPr>
        <p:spPr bwMode="gray">
          <a:xfrm>
            <a:off x="7258198" y="3630916"/>
            <a:ext cx="54429" cy="5715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dirty="0" err="1"/>
          </a:p>
        </p:txBody>
      </p:sp>
      <p:sp>
        <p:nvSpPr>
          <p:cNvPr id="36" name="Oval 35">
            <a:extLst>
              <a:ext uri="{FF2B5EF4-FFF2-40B4-BE49-F238E27FC236}">
                <a16:creationId xmlns:a16="http://schemas.microsoft.com/office/drawing/2014/main" id="{9AF0B782-9E38-175E-1951-CFB7CCD53E73}"/>
              </a:ext>
            </a:extLst>
          </p:cNvPr>
          <p:cNvSpPr/>
          <p:nvPr/>
        </p:nvSpPr>
        <p:spPr bwMode="gray">
          <a:xfrm>
            <a:off x="7544219" y="3630916"/>
            <a:ext cx="54429" cy="5715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dirty="0" err="1"/>
          </a:p>
        </p:txBody>
      </p:sp>
      <p:sp>
        <p:nvSpPr>
          <p:cNvPr id="37" name="Rectangle 36">
            <a:extLst>
              <a:ext uri="{FF2B5EF4-FFF2-40B4-BE49-F238E27FC236}">
                <a16:creationId xmlns:a16="http://schemas.microsoft.com/office/drawing/2014/main" id="{747540A2-6FAB-7C3E-C510-A261FAD76E0F}"/>
              </a:ext>
            </a:extLst>
          </p:cNvPr>
          <p:cNvSpPr/>
          <p:nvPr/>
        </p:nvSpPr>
        <p:spPr bwMode="gray">
          <a:xfrm>
            <a:off x="7865812" y="3275821"/>
            <a:ext cx="54429" cy="5715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dirty="0" err="1"/>
          </a:p>
        </p:txBody>
      </p:sp>
      <p:sp>
        <p:nvSpPr>
          <p:cNvPr id="38" name="TextBox 37">
            <a:extLst>
              <a:ext uri="{FF2B5EF4-FFF2-40B4-BE49-F238E27FC236}">
                <a16:creationId xmlns:a16="http://schemas.microsoft.com/office/drawing/2014/main" id="{079D5764-511A-D6BD-7918-A3FDD107EE54}"/>
              </a:ext>
            </a:extLst>
          </p:cNvPr>
          <p:cNvSpPr txBox="1"/>
          <p:nvPr/>
        </p:nvSpPr>
        <p:spPr bwMode="gray">
          <a:xfrm>
            <a:off x="6618294" y="3951748"/>
            <a:ext cx="870403" cy="215444"/>
          </a:xfrm>
          <a:prstGeom prst="rect">
            <a:avLst/>
          </a:prstGeom>
          <a:noFill/>
          <a:ln w="12700">
            <a:noFill/>
          </a:ln>
        </p:spPr>
        <p:txBody>
          <a:bodyPr wrap="square">
            <a:spAutoFit/>
          </a:bodyPr>
          <a:lstStyle/>
          <a:p>
            <a:r>
              <a:rPr kumimoji="0" lang="en-US" sz="800" b="1" u="none" strike="noStrike" kern="1200" cap="none" spc="0" normalizeH="0" baseline="0" noProof="0" dirty="0">
                <a:ln>
                  <a:noFill/>
                </a:ln>
                <a:solidFill>
                  <a:srgbClr val="383C45"/>
                </a:solidFill>
                <a:effectLst/>
                <a:uLnTx/>
                <a:uFillTx/>
                <a:latin typeface="FiraGO"/>
                <a:ea typeface="+mn-ea"/>
                <a:cs typeface="+mn-cs"/>
              </a:rPr>
              <a:t>start</a:t>
            </a:r>
            <a:endParaRPr lang="en-US" b="1" dirty="0"/>
          </a:p>
        </p:txBody>
      </p:sp>
      <p:sp>
        <p:nvSpPr>
          <p:cNvPr id="39" name="TextBox 38">
            <a:extLst>
              <a:ext uri="{FF2B5EF4-FFF2-40B4-BE49-F238E27FC236}">
                <a16:creationId xmlns:a16="http://schemas.microsoft.com/office/drawing/2014/main" id="{B2B0C22B-987B-50C6-1BE2-FE810948E1B0}"/>
              </a:ext>
            </a:extLst>
          </p:cNvPr>
          <p:cNvSpPr txBox="1"/>
          <p:nvPr/>
        </p:nvSpPr>
        <p:spPr bwMode="gray">
          <a:xfrm>
            <a:off x="7786470" y="3290414"/>
            <a:ext cx="870403" cy="215444"/>
          </a:xfrm>
          <a:prstGeom prst="rect">
            <a:avLst/>
          </a:prstGeom>
          <a:noFill/>
          <a:ln w="12700">
            <a:noFill/>
          </a:ln>
        </p:spPr>
        <p:txBody>
          <a:bodyPr wrap="square">
            <a:spAutoFit/>
          </a:bodyPr>
          <a:lstStyle/>
          <a:p>
            <a:r>
              <a:rPr kumimoji="0" lang="en-US" sz="800" b="1" u="none" strike="noStrike" kern="1200" cap="none" spc="0" normalizeH="0" baseline="0" noProof="0" dirty="0">
                <a:ln>
                  <a:noFill/>
                </a:ln>
                <a:solidFill>
                  <a:srgbClr val="383C45"/>
                </a:solidFill>
                <a:effectLst/>
                <a:uLnTx/>
                <a:uFillTx/>
                <a:latin typeface="FiraGO"/>
                <a:ea typeface="+mn-ea"/>
                <a:cs typeface="+mn-cs"/>
              </a:rPr>
              <a:t>end</a:t>
            </a:r>
            <a:endParaRPr lang="en-US" b="1" dirty="0"/>
          </a:p>
        </p:txBody>
      </p:sp>
      <p:cxnSp>
        <p:nvCxnSpPr>
          <p:cNvPr id="40" name="Straight Connector 39">
            <a:extLst>
              <a:ext uri="{FF2B5EF4-FFF2-40B4-BE49-F238E27FC236}">
                <a16:creationId xmlns:a16="http://schemas.microsoft.com/office/drawing/2014/main" id="{BDCBF604-E0CB-26DF-8A2C-16D82C9B6293}"/>
              </a:ext>
            </a:extLst>
          </p:cNvPr>
          <p:cNvCxnSpPr>
            <a:cxnSpLocks/>
          </p:cNvCxnSpPr>
          <p:nvPr/>
        </p:nvCxnSpPr>
        <p:spPr bwMode="gray">
          <a:xfrm flipV="1">
            <a:off x="9096529" y="3275821"/>
            <a:ext cx="0" cy="871473"/>
          </a:xfrm>
          <a:prstGeom prst="line">
            <a:avLst/>
          </a:prstGeom>
          <a:ln w="9525">
            <a:gradFill>
              <a:gsLst>
                <a:gs pos="0">
                  <a:schemeClr val="accent6"/>
                </a:gs>
                <a:gs pos="96000">
                  <a:schemeClr val="tx2"/>
                </a:gs>
              </a:gsLst>
              <a:lin ang="19800000" scaled="0"/>
            </a:gra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93F9F33F-8961-EEEF-B3B7-1CF04ACC96B2}"/>
              </a:ext>
            </a:extLst>
          </p:cNvPr>
          <p:cNvSpPr/>
          <p:nvPr/>
        </p:nvSpPr>
        <p:spPr bwMode="gray">
          <a:xfrm>
            <a:off x="7646048" y="3594987"/>
            <a:ext cx="54429" cy="57150"/>
          </a:xfrm>
          <a:prstGeom prst="ellipse">
            <a:avLst/>
          </a:prstGeom>
          <a:solidFill>
            <a:srgbClr val="8D6BAE"/>
          </a:solidFill>
          <a:ln>
            <a:solidFill>
              <a:srgbClr val="8D6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dirty="0" err="1"/>
          </a:p>
        </p:txBody>
      </p:sp>
      <p:sp>
        <p:nvSpPr>
          <p:cNvPr id="46" name="TextBox 45">
            <a:extLst>
              <a:ext uri="{FF2B5EF4-FFF2-40B4-BE49-F238E27FC236}">
                <a16:creationId xmlns:a16="http://schemas.microsoft.com/office/drawing/2014/main" id="{8D382BAE-32CB-6203-11E2-4ED773AF21EA}"/>
              </a:ext>
            </a:extLst>
          </p:cNvPr>
          <p:cNvSpPr txBox="1"/>
          <p:nvPr/>
        </p:nvSpPr>
        <p:spPr bwMode="gray">
          <a:xfrm>
            <a:off x="7351468" y="3858360"/>
            <a:ext cx="1671002" cy="353943"/>
          </a:xfrm>
          <a:prstGeom prst="rect">
            <a:avLst/>
          </a:prstGeom>
          <a:noFill/>
          <a:ln w="12700">
            <a:noFill/>
          </a:ln>
        </p:spPr>
        <p:txBody>
          <a:bodyPr wrap="square">
            <a:spAutoFit/>
          </a:bodyPr>
          <a:lstStyle/>
          <a:p>
            <a:pPr algn="ctr"/>
            <a:r>
              <a:rPr lang="en-US" sz="700" b="1" dirty="0">
                <a:solidFill>
                  <a:srgbClr val="4CD8D0"/>
                </a:solidFill>
                <a:latin typeface="Gill Sans Nova" panose="020F0502020204030204" pitchFamily="34" charset="0"/>
              </a:rPr>
              <a:t>POI_ST_SD = R</a:t>
            </a:r>
          </a:p>
          <a:p>
            <a:pPr algn="ctr"/>
            <a:r>
              <a:rPr lang="en-US" sz="500" dirty="0">
                <a:solidFill>
                  <a:srgbClr val="383C45"/>
                </a:solidFill>
                <a:latin typeface="FiraGO"/>
              </a:rPr>
              <a:t>On the right side if traveling along the link from the Reference Node.</a:t>
            </a:r>
            <a:endParaRPr lang="en-US" sz="500" dirty="0"/>
          </a:p>
        </p:txBody>
      </p:sp>
      <p:cxnSp>
        <p:nvCxnSpPr>
          <p:cNvPr id="47" name="Straight Connector 46">
            <a:extLst>
              <a:ext uri="{FF2B5EF4-FFF2-40B4-BE49-F238E27FC236}">
                <a16:creationId xmlns:a16="http://schemas.microsoft.com/office/drawing/2014/main" id="{C6B0B38A-C47D-BA6C-D32C-362F618CB0CD}"/>
              </a:ext>
            </a:extLst>
          </p:cNvPr>
          <p:cNvCxnSpPr>
            <a:cxnSpLocks/>
          </p:cNvCxnSpPr>
          <p:nvPr/>
        </p:nvCxnSpPr>
        <p:spPr bwMode="gray">
          <a:xfrm flipV="1">
            <a:off x="9451039" y="3505858"/>
            <a:ext cx="403722" cy="25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A0265621-8A8E-9E57-8942-C3E7CA702140}"/>
              </a:ext>
            </a:extLst>
          </p:cNvPr>
          <p:cNvSpPr/>
          <p:nvPr/>
        </p:nvSpPr>
        <p:spPr bwMode="gray">
          <a:xfrm>
            <a:off x="9428951" y="3477538"/>
            <a:ext cx="54429" cy="57150"/>
          </a:xfrm>
          <a:prstGeom prst="rect">
            <a:avLst/>
          </a:prstGeom>
          <a:noFill/>
          <a:ln>
            <a:solidFill>
              <a:srgbClr val="FF5A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dirty="0" err="1"/>
          </a:p>
        </p:txBody>
      </p:sp>
      <p:sp>
        <p:nvSpPr>
          <p:cNvPr id="49" name="Rectangle 48">
            <a:extLst>
              <a:ext uri="{FF2B5EF4-FFF2-40B4-BE49-F238E27FC236}">
                <a16:creationId xmlns:a16="http://schemas.microsoft.com/office/drawing/2014/main" id="{C8365AE1-47A0-FE50-D5B6-48A2916709F4}"/>
              </a:ext>
            </a:extLst>
          </p:cNvPr>
          <p:cNvSpPr/>
          <p:nvPr/>
        </p:nvSpPr>
        <p:spPr bwMode="gray">
          <a:xfrm>
            <a:off x="10629759" y="3477538"/>
            <a:ext cx="54429" cy="5715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dirty="0" err="1"/>
          </a:p>
        </p:txBody>
      </p:sp>
      <p:cxnSp>
        <p:nvCxnSpPr>
          <p:cNvPr id="50" name="Straight Connector 49">
            <a:extLst>
              <a:ext uri="{FF2B5EF4-FFF2-40B4-BE49-F238E27FC236}">
                <a16:creationId xmlns:a16="http://schemas.microsoft.com/office/drawing/2014/main" id="{A3E09969-C498-CC6D-F4E3-053FEE09EDD1}"/>
              </a:ext>
            </a:extLst>
          </p:cNvPr>
          <p:cNvCxnSpPr>
            <a:cxnSpLocks/>
          </p:cNvCxnSpPr>
          <p:nvPr/>
        </p:nvCxnSpPr>
        <p:spPr bwMode="gray">
          <a:xfrm>
            <a:off x="9854761" y="3502256"/>
            <a:ext cx="160696" cy="24731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78C1A63-42F6-A998-84CF-B65901372387}"/>
              </a:ext>
            </a:extLst>
          </p:cNvPr>
          <p:cNvCxnSpPr>
            <a:cxnSpLocks/>
          </p:cNvCxnSpPr>
          <p:nvPr/>
        </p:nvCxnSpPr>
        <p:spPr bwMode="gray">
          <a:xfrm>
            <a:off x="10015457" y="3749574"/>
            <a:ext cx="126705" cy="1721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66AFAEB-977F-9598-CF27-631C29257E58}"/>
              </a:ext>
            </a:extLst>
          </p:cNvPr>
          <p:cNvCxnSpPr>
            <a:cxnSpLocks/>
          </p:cNvCxnSpPr>
          <p:nvPr/>
        </p:nvCxnSpPr>
        <p:spPr bwMode="gray">
          <a:xfrm flipV="1">
            <a:off x="10142162" y="3663813"/>
            <a:ext cx="169594" cy="10297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602C596-065A-51DB-5120-902E3C14FD75}"/>
              </a:ext>
            </a:extLst>
          </p:cNvPr>
          <p:cNvCxnSpPr>
            <a:cxnSpLocks/>
          </p:cNvCxnSpPr>
          <p:nvPr/>
        </p:nvCxnSpPr>
        <p:spPr bwMode="gray">
          <a:xfrm flipV="1">
            <a:off x="10311756" y="3558925"/>
            <a:ext cx="75082" cy="10488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E0BEF2F-3550-6318-DFF0-E70F2A90F35F}"/>
              </a:ext>
            </a:extLst>
          </p:cNvPr>
          <p:cNvCxnSpPr>
            <a:cxnSpLocks/>
          </p:cNvCxnSpPr>
          <p:nvPr/>
        </p:nvCxnSpPr>
        <p:spPr bwMode="gray">
          <a:xfrm flipV="1">
            <a:off x="10380629" y="3502256"/>
            <a:ext cx="276344" cy="5999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32503461-506F-CB6D-9E30-C9F078678306}"/>
              </a:ext>
            </a:extLst>
          </p:cNvPr>
          <p:cNvSpPr/>
          <p:nvPr/>
        </p:nvSpPr>
        <p:spPr bwMode="gray">
          <a:xfrm>
            <a:off x="9935109" y="3549395"/>
            <a:ext cx="54429" cy="57150"/>
          </a:xfrm>
          <a:prstGeom prst="ellipse">
            <a:avLst/>
          </a:prstGeom>
          <a:solidFill>
            <a:srgbClr val="8D6BAE"/>
          </a:solidFill>
          <a:ln>
            <a:solidFill>
              <a:srgbClr val="8D6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dirty="0" err="1"/>
          </a:p>
        </p:txBody>
      </p:sp>
      <p:sp>
        <p:nvSpPr>
          <p:cNvPr id="67" name="TextBox 66">
            <a:extLst>
              <a:ext uri="{FF2B5EF4-FFF2-40B4-BE49-F238E27FC236}">
                <a16:creationId xmlns:a16="http://schemas.microsoft.com/office/drawing/2014/main" id="{421202D9-22B3-109D-1D17-44274E7B321C}"/>
              </a:ext>
            </a:extLst>
          </p:cNvPr>
          <p:cNvSpPr txBox="1"/>
          <p:nvPr/>
        </p:nvSpPr>
        <p:spPr bwMode="gray">
          <a:xfrm>
            <a:off x="9935109" y="3840052"/>
            <a:ext cx="1671002" cy="353943"/>
          </a:xfrm>
          <a:prstGeom prst="rect">
            <a:avLst/>
          </a:prstGeom>
          <a:noFill/>
          <a:ln w="12700">
            <a:noFill/>
          </a:ln>
        </p:spPr>
        <p:txBody>
          <a:bodyPr wrap="square">
            <a:spAutoFit/>
          </a:bodyPr>
          <a:lstStyle/>
          <a:p>
            <a:pPr algn="ctr"/>
            <a:r>
              <a:rPr lang="en-US" sz="700" b="1" dirty="0">
                <a:solidFill>
                  <a:srgbClr val="4CD8D0"/>
                </a:solidFill>
                <a:latin typeface="Gill Sans Nova" panose="020F0502020204030204" pitchFamily="34" charset="0"/>
              </a:rPr>
              <a:t>POI_ST_SD = L</a:t>
            </a:r>
          </a:p>
          <a:p>
            <a:pPr algn="ctr"/>
            <a:r>
              <a:rPr lang="en-US" sz="500" dirty="0">
                <a:solidFill>
                  <a:srgbClr val="383C45"/>
                </a:solidFill>
                <a:latin typeface="FiraGO"/>
              </a:rPr>
              <a:t>On the left side if traveling along the link from the Reference Node.</a:t>
            </a:r>
            <a:endParaRPr lang="en-US" sz="500" dirty="0"/>
          </a:p>
        </p:txBody>
      </p:sp>
      <p:sp>
        <p:nvSpPr>
          <p:cNvPr id="68" name="Oval 67">
            <a:extLst>
              <a:ext uri="{FF2B5EF4-FFF2-40B4-BE49-F238E27FC236}">
                <a16:creationId xmlns:a16="http://schemas.microsoft.com/office/drawing/2014/main" id="{CBC98A78-91D4-00F0-4427-DB4F77C477A6}"/>
              </a:ext>
            </a:extLst>
          </p:cNvPr>
          <p:cNvSpPr/>
          <p:nvPr/>
        </p:nvSpPr>
        <p:spPr bwMode="gray">
          <a:xfrm>
            <a:off x="9830438" y="3482703"/>
            <a:ext cx="54429" cy="5715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dirty="0" err="1"/>
          </a:p>
        </p:txBody>
      </p:sp>
      <p:sp>
        <p:nvSpPr>
          <p:cNvPr id="69" name="Oval 68">
            <a:extLst>
              <a:ext uri="{FF2B5EF4-FFF2-40B4-BE49-F238E27FC236}">
                <a16:creationId xmlns:a16="http://schemas.microsoft.com/office/drawing/2014/main" id="{002942C0-5CC0-4395-0697-717A95D5CDEE}"/>
              </a:ext>
            </a:extLst>
          </p:cNvPr>
          <p:cNvSpPr/>
          <p:nvPr/>
        </p:nvSpPr>
        <p:spPr bwMode="gray">
          <a:xfrm>
            <a:off x="9988509" y="3721877"/>
            <a:ext cx="54429" cy="5715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dirty="0" err="1"/>
          </a:p>
        </p:txBody>
      </p:sp>
      <p:sp>
        <p:nvSpPr>
          <p:cNvPr id="70" name="Oval 69">
            <a:extLst>
              <a:ext uri="{FF2B5EF4-FFF2-40B4-BE49-F238E27FC236}">
                <a16:creationId xmlns:a16="http://schemas.microsoft.com/office/drawing/2014/main" id="{8C64557B-8521-D0ED-F197-3E21184B44C3}"/>
              </a:ext>
            </a:extLst>
          </p:cNvPr>
          <p:cNvSpPr/>
          <p:nvPr/>
        </p:nvSpPr>
        <p:spPr bwMode="gray">
          <a:xfrm>
            <a:off x="10114681" y="3735736"/>
            <a:ext cx="54429" cy="5715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dirty="0" err="1"/>
          </a:p>
        </p:txBody>
      </p:sp>
      <p:sp>
        <p:nvSpPr>
          <p:cNvPr id="71" name="Oval 70">
            <a:extLst>
              <a:ext uri="{FF2B5EF4-FFF2-40B4-BE49-F238E27FC236}">
                <a16:creationId xmlns:a16="http://schemas.microsoft.com/office/drawing/2014/main" id="{0BD77C01-27DF-DEE4-AE7E-B26E444A4852}"/>
              </a:ext>
            </a:extLst>
          </p:cNvPr>
          <p:cNvSpPr/>
          <p:nvPr/>
        </p:nvSpPr>
        <p:spPr bwMode="gray">
          <a:xfrm>
            <a:off x="10284541" y="3633848"/>
            <a:ext cx="54429" cy="5715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dirty="0" err="1"/>
          </a:p>
        </p:txBody>
      </p:sp>
      <p:sp>
        <p:nvSpPr>
          <p:cNvPr id="72" name="Oval 71">
            <a:extLst>
              <a:ext uri="{FF2B5EF4-FFF2-40B4-BE49-F238E27FC236}">
                <a16:creationId xmlns:a16="http://schemas.microsoft.com/office/drawing/2014/main" id="{C7D21B8D-8A05-A28B-F77F-9402A4AEF814}"/>
              </a:ext>
            </a:extLst>
          </p:cNvPr>
          <p:cNvSpPr/>
          <p:nvPr/>
        </p:nvSpPr>
        <p:spPr bwMode="gray">
          <a:xfrm>
            <a:off x="10361438" y="3533672"/>
            <a:ext cx="54429" cy="5715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dirty="0" err="1"/>
          </a:p>
        </p:txBody>
      </p:sp>
      <p:sp>
        <p:nvSpPr>
          <p:cNvPr id="73" name="Rectangle: Rounded Corners 72">
            <a:extLst>
              <a:ext uri="{FF2B5EF4-FFF2-40B4-BE49-F238E27FC236}">
                <a16:creationId xmlns:a16="http://schemas.microsoft.com/office/drawing/2014/main" id="{8AC84E01-B38C-4B0F-DCA7-7C6A42B5EAB7}"/>
              </a:ext>
            </a:extLst>
          </p:cNvPr>
          <p:cNvSpPr/>
          <p:nvPr/>
        </p:nvSpPr>
        <p:spPr bwMode="gray">
          <a:xfrm>
            <a:off x="6098992" y="4520905"/>
            <a:ext cx="5798956" cy="1510755"/>
          </a:xfrm>
          <a:prstGeom prst="roundRect">
            <a:avLst>
              <a:gd name="adj" fmla="val 8443"/>
            </a:avLst>
          </a:prstGeom>
          <a:solidFill>
            <a:schemeClr val="bg1">
              <a:lumMod val="65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err="1"/>
          </a:p>
        </p:txBody>
      </p:sp>
      <p:sp>
        <p:nvSpPr>
          <p:cNvPr id="74" name="TextBox 73">
            <a:extLst>
              <a:ext uri="{FF2B5EF4-FFF2-40B4-BE49-F238E27FC236}">
                <a16:creationId xmlns:a16="http://schemas.microsoft.com/office/drawing/2014/main" id="{5E446ACE-7978-F58B-898A-C8CDA03C56E0}"/>
              </a:ext>
            </a:extLst>
          </p:cNvPr>
          <p:cNvSpPr txBox="1"/>
          <p:nvPr/>
        </p:nvSpPr>
        <p:spPr bwMode="gray">
          <a:xfrm>
            <a:off x="6098992" y="4501782"/>
            <a:ext cx="5798955" cy="369332"/>
          </a:xfrm>
          <a:prstGeom prst="rect">
            <a:avLst/>
          </a:prstGeom>
          <a:noFill/>
          <a:ln w="12700">
            <a:noFill/>
          </a:ln>
        </p:spPr>
        <p:txBody>
          <a:bodyPr wrap="square">
            <a:spAutoFit/>
          </a:bodyPr>
          <a:lstStyle/>
          <a:p>
            <a:pPr algn="ctr"/>
            <a:r>
              <a:rPr kumimoji="0" lang="en-US" sz="1800" b="1" i="0" u="none" strike="noStrike" kern="1200" cap="none" spc="0" normalizeH="0" baseline="0" noProof="0" dirty="0">
                <a:ln>
                  <a:noFill/>
                </a:ln>
                <a:solidFill>
                  <a:srgbClr val="526586"/>
                </a:solidFill>
                <a:effectLst/>
                <a:uLnTx/>
                <a:uFillTx/>
                <a:latin typeface="FiraGO"/>
                <a:ea typeface="+mn-ea"/>
                <a:cs typeface="+mn-cs"/>
              </a:rPr>
              <a:t>POI location is defined by the </a:t>
            </a:r>
            <a:r>
              <a:rPr kumimoji="0" lang="en-US" sz="1800" b="1" i="0" u="none" strike="noStrike" kern="1200" cap="none" spc="0" normalizeH="0" baseline="0" noProof="0" dirty="0">
                <a:ln>
                  <a:noFill/>
                </a:ln>
                <a:solidFill>
                  <a:srgbClr val="4CD8D0"/>
                </a:solidFill>
                <a:effectLst/>
                <a:uLnTx/>
                <a:uFillTx/>
                <a:latin typeface="FiraGO"/>
                <a:ea typeface="+mn-ea"/>
                <a:cs typeface="+mn-cs"/>
              </a:rPr>
              <a:t>PERCFRREF </a:t>
            </a:r>
            <a:r>
              <a:rPr lang="en-US" b="1" dirty="0">
                <a:solidFill>
                  <a:srgbClr val="526586"/>
                </a:solidFill>
                <a:latin typeface="FiraGO"/>
              </a:rPr>
              <a:t>attribute</a:t>
            </a:r>
          </a:p>
        </p:txBody>
      </p:sp>
      <p:sp>
        <p:nvSpPr>
          <p:cNvPr id="103" name="TextBox 102">
            <a:extLst>
              <a:ext uri="{FF2B5EF4-FFF2-40B4-BE49-F238E27FC236}">
                <a16:creationId xmlns:a16="http://schemas.microsoft.com/office/drawing/2014/main" id="{58A640B2-618E-74A1-5931-1D828EECC3DF}"/>
              </a:ext>
            </a:extLst>
          </p:cNvPr>
          <p:cNvSpPr txBox="1"/>
          <p:nvPr/>
        </p:nvSpPr>
        <p:spPr bwMode="gray">
          <a:xfrm>
            <a:off x="9140312" y="3489170"/>
            <a:ext cx="870403" cy="215444"/>
          </a:xfrm>
          <a:prstGeom prst="rect">
            <a:avLst/>
          </a:prstGeom>
          <a:noFill/>
          <a:ln w="12700">
            <a:noFill/>
          </a:ln>
        </p:spPr>
        <p:txBody>
          <a:bodyPr wrap="square">
            <a:spAutoFit/>
          </a:bodyPr>
          <a:lstStyle/>
          <a:p>
            <a:r>
              <a:rPr kumimoji="0" lang="en-US" sz="800" b="1" u="none" strike="noStrike" kern="1200" cap="none" spc="0" normalizeH="0" baseline="0" noProof="0" dirty="0">
                <a:ln>
                  <a:noFill/>
                </a:ln>
                <a:solidFill>
                  <a:srgbClr val="383C45"/>
                </a:solidFill>
                <a:effectLst/>
                <a:uLnTx/>
                <a:uFillTx/>
                <a:latin typeface="FiraGO"/>
                <a:ea typeface="+mn-ea"/>
                <a:cs typeface="+mn-cs"/>
              </a:rPr>
              <a:t>start</a:t>
            </a:r>
            <a:endParaRPr lang="en-US" b="1" dirty="0"/>
          </a:p>
        </p:txBody>
      </p:sp>
      <p:sp>
        <p:nvSpPr>
          <p:cNvPr id="104" name="TextBox 103">
            <a:extLst>
              <a:ext uri="{FF2B5EF4-FFF2-40B4-BE49-F238E27FC236}">
                <a16:creationId xmlns:a16="http://schemas.microsoft.com/office/drawing/2014/main" id="{5DAEAB41-6B61-E8EA-B5B5-A06DB176EBBC}"/>
              </a:ext>
            </a:extLst>
          </p:cNvPr>
          <p:cNvSpPr txBox="1"/>
          <p:nvPr/>
        </p:nvSpPr>
        <p:spPr bwMode="gray">
          <a:xfrm>
            <a:off x="10582387" y="3478351"/>
            <a:ext cx="870403" cy="215444"/>
          </a:xfrm>
          <a:prstGeom prst="rect">
            <a:avLst/>
          </a:prstGeom>
          <a:noFill/>
          <a:ln w="12700">
            <a:noFill/>
          </a:ln>
        </p:spPr>
        <p:txBody>
          <a:bodyPr wrap="square">
            <a:spAutoFit/>
          </a:bodyPr>
          <a:lstStyle/>
          <a:p>
            <a:r>
              <a:rPr kumimoji="0" lang="en-US" sz="800" b="1" u="none" strike="noStrike" kern="1200" cap="none" spc="0" normalizeH="0" baseline="0" noProof="0" dirty="0">
                <a:ln>
                  <a:noFill/>
                </a:ln>
                <a:solidFill>
                  <a:srgbClr val="383C45"/>
                </a:solidFill>
                <a:effectLst/>
                <a:uLnTx/>
                <a:uFillTx/>
                <a:latin typeface="FiraGO"/>
                <a:ea typeface="+mn-ea"/>
                <a:cs typeface="+mn-cs"/>
              </a:rPr>
              <a:t>end</a:t>
            </a:r>
            <a:endParaRPr lang="en-US" b="1" dirty="0"/>
          </a:p>
        </p:txBody>
      </p:sp>
      <p:grpSp>
        <p:nvGrpSpPr>
          <p:cNvPr id="105" name="Group 104">
            <a:extLst>
              <a:ext uri="{FF2B5EF4-FFF2-40B4-BE49-F238E27FC236}">
                <a16:creationId xmlns:a16="http://schemas.microsoft.com/office/drawing/2014/main" id="{7EB85A87-00D1-1B07-EB17-D0BE4D4BEA95}"/>
              </a:ext>
            </a:extLst>
          </p:cNvPr>
          <p:cNvGrpSpPr/>
          <p:nvPr/>
        </p:nvGrpSpPr>
        <p:grpSpPr>
          <a:xfrm>
            <a:off x="6389453" y="5004512"/>
            <a:ext cx="983390" cy="645984"/>
            <a:chOff x="6348436" y="725777"/>
            <a:chExt cx="983390" cy="645984"/>
          </a:xfrm>
        </p:grpSpPr>
        <p:cxnSp>
          <p:nvCxnSpPr>
            <p:cNvPr id="106" name="Straight Connector 105">
              <a:extLst>
                <a:ext uri="{FF2B5EF4-FFF2-40B4-BE49-F238E27FC236}">
                  <a16:creationId xmlns:a16="http://schemas.microsoft.com/office/drawing/2014/main" id="{0C7980AC-FA5F-B033-0431-6F034130612C}"/>
                </a:ext>
              </a:extLst>
            </p:cNvPr>
            <p:cNvCxnSpPr>
              <a:cxnSpLocks/>
            </p:cNvCxnSpPr>
            <p:nvPr/>
          </p:nvCxnSpPr>
          <p:spPr bwMode="gray">
            <a:xfrm flipV="1">
              <a:off x="6348436" y="1083412"/>
              <a:ext cx="373054" cy="288349"/>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47382A0-1F43-28D2-0E5D-42221F6362D1}"/>
                </a:ext>
              </a:extLst>
            </p:cNvPr>
            <p:cNvCxnSpPr>
              <a:cxnSpLocks/>
            </p:cNvCxnSpPr>
            <p:nvPr/>
          </p:nvCxnSpPr>
          <p:spPr bwMode="gray">
            <a:xfrm>
              <a:off x="6721490" y="1083412"/>
              <a:ext cx="286021"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696C060-29C1-FB34-7586-7BB9C6D0C461}"/>
                </a:ext>
              </a:extLst>
            </p:cNvPr>
            <p:cNvCxnSpPr>
              <a:cxnSpLocks/>
            </p:cNvCxnSpPr>
            <p:nvPr/>
          </p:nvCxnSpPr>
          <p:spPr bwMode="gray">
            <a:xfrm flipV="1">
              <a:off x="7007511" y="725777"/>
              <a:ext cx="324315" cy="35763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9" name="Rectangle 108">
            <a:extLst>
              <a:ext uri="{FF2B5EF4-FFF2-40B4-BE49-F238E27FC236}">
                <a16:creationId xmlns:a16="http://schemas.microsoft.com/office/drawing/2014/main" id="{C8B12ACC-4A4B-18BD-20B1-905FC6316CEF}"/>
              </a:ext>
            </a:extLst>
          </p:cNvPr>
          <p:cNvSpPr/>
          <p:nvPr/>
        </p:nvSpPr>
        <p:spPr bwMode="gray">
          <a:xfrm>
            <a:off x="6362238" y="5618773"/>
            <a:ext cx="54429" cy="57150"/>
          </a:xfrm>
          <a:prstGeom prst="rect">
            <a:avLst/>
          </a:prstGeom>
          <a:noFill/>
          <a:ln>
            <a:solidFill>
              <a:srgbClr val="FF5A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dirty="0" err="1"/>
          </a:p>
        </p:txBody>
      </p:sp>
      <p:sp>
        <p:nvSpPr>
          <p:cNvPr id="110" name="Oval 109">
            <a:extLst>
              <a:ext uri="{FF2B5EF4-FFF2-40B4-BE49-F238E27FC236}">
                <a16:creationId xmlns:a16="http://schemas.microsoft.com/office/drawing/2014/main" id="{AD955DF1-594D-64B8-68D4-004133E53F2E}"/>
              </a:ext>
            </a:extLst>
          </p:cNvPr>
          <p:cNvSpPr/>
          <p:nvPr/>
        </p:nvSpPr>
        <p:spPr bwMode="gray">
          <a:xfrm>
            <a:off x="6735292" y="5333571"/>
            <a:ext cx="54429" cy="5715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dirty="0" err="1"/>
          </a:p>
        </p:txBody>
      </p:sp>
      <p:sp>
        <p:nvSpPr>
          <p:cNvPr id="111" name="Oval 110">
            <a:extLst>
              <a:ext uri="{FF2B5EF4-FFF2-40B4-BE49-F238E27FC236}">
                <a16:creationId xmlns:a16="http://schemas.microsoft.com/office/drawing/2014/main" id="{9F79E3E9-1D5C-98D3-55B0-BE577C1E79A9}"/>
              </a:ext>
            </a:extLst>
          </p:cNvPr>
          <p:cNvSpPr/>
          <p:nvPr/>
        </p:nvSpPr>
        <p:spPr bwMode="gray">
          <a:xfrm>
            <a:off x="7021313" y="5333571"/>
            <a:ext cx="54429" cy="5715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dirty="0" err="1"/>
          </a:p>
        </p:txBody>
      </p:sp>
      <p:sp>
        <p:nvSpPr>
          <p:cNvPr id="112" name="Rectangle 111">
            <a:extLst>
              <a:ext uri="{FF2B5EF4-FFF2-40B4-BE49-F238E27FC236}">
                <a16:creationId xmlns:a16="http://schemas.microsoft.com/office/drawing/2014/main" id="{D2E5894F-34BA-EA38-B26A-CFF67EAA80E9}"/>
              </a:ext>
            </a:extLst>
          </p:cNvPr>
          <p:cNvSpPr/>
          <p:nvPr/>
        </p:nvSpPr>
        <p:spPr bwMode="gray">
          <a:xfrm>
            <a:off x="7342906" y="4978476"/>
            <a:ext cx="54429" cy="5715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dirty="0" err="1"/>
          </a:p>
        </p:txBody>
      </p:sp>
      <p:sp>
        <p:nvSpPr>
          <p:cNvPr id="113" name="TextBox 112">
            <a:extLst>
              <a:ext uri="{FF2B5EF4-FFF2-40B4-BE49-F238E27FC236}">
                <a16:creationId xmlns:a16="http://schemas.microsoft.com/office/drawing/2014/main" id="{1E61E347-8182-4C55-7E17-7509752E5D09}"/>
              </a:ext>
            </a:extLst>
          </p:cNvPr>
          <p:cNvSpPr txBox="1"/>
          <p:nvPr/>
        </p:nvSpPr>
        <p:spPr bwMode="gray">
          <a:xfrm>
            <a:off x="6095388" y="5654403"/>
            <a:ext cx="870403" cy="215444"/>
          </a:xfrm>
          <a:prstGeom prst="rect">
            <a:avLst/>
          </a:prstGeom>
          <a:noFill/>
          <a:ln w="12700">
            <a:noFill/>
          </a:ln>
        </p:spPr>
        <p:txBody>
          <a:bodyPr wrap="square">
            <a:spAutoFit/>
          </a:bodyPr>
          <a:lstStyle/>
          <a:p>
            <a:r>
              <a:rPr kumimoji="0" lang="en-US" sz="800" b="1" u="none" strike="noStrike" kern="1200" cap="none" spc="0" normalizeH="0" baseline="0" noProof="0" dirty="0">
                <a:ln>
                  <a:noFill/>
                </a:ln>
                <a:solidFill>
                  <a:srgbClr val="383C45"/>
                </a:solidFill>
                <a:effectLst/>
                <a:uLnTx/>
                <a:uFillTx/>
                <a:latin typeface="FiraGO"/>
                <a:ea typeface="+mn-ea"/>
                <a:cs typeface="+mn-cs"/>
              </a:rPr>
              <a:t>start</a:t>
            </a:r>
            <a:endParaRPr lang="en-US" b="1" dirty="0"/>
          </a:p>
        </p:txBody>
      </p:sp>
      <p:cxnSp>
        <p:nvCxnSpPr>
          <p:cNvPr id="114" name="Straight Connector 113">
            <a:extLst>
              <a:ext uri="{FF2B5EF4-FFF2-40B4-BE49-F238E27FC236}">
                <a16:creationId xmlns:a16="http://schemas.microsoft.com/office/drawing/2014/main" id="{652C7107-4F64-80D6-B941-4C9602734004}"/>
              </a:ext>
            </a:extLst>
          </p:cNvPr>
          <p:cNvCxnSpPr>
            <a:cxnSpLocks/>
          </p:cNvCxnSpPr>
          <p:nvPr/>
        </p:nvCxnSpPr>
        <p:spPr bwMode="gray">
          <a:xfrm flipV="1">
            <a:off x="8340670" y="4968803"/>
            <a:ext cx="0" cy="871473"/>
          </a:xfrm>
          <a:prstGeom prst="line">
            <a:avLst/>
          </a:prstGeom>
          <a:ln w="9525">
            <a:gradFill>
              <a:gsLst>
                <a:gs pos="0">
                  <a:schemeClr val="accent6"/>
                </a:gs>
                <a:gs pos="96000">
                  <a:schemeClr val="tx2"/>
                </a:gs>
              </a:gsLst>
              <a:lin ang="19800000" scaled="0"/>
            </a:gradFill>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61E7BA9C-322A-19D1-1A7A-30B7C27E65F4}"/>
              </a:ext>
            </a:extLst>
          </p:cNvPr>
          <p:cNvSpPr/>
          <p:nvPr/>
        </p:nvSpPr>
        <p:spPr bwMode="gray">
          <a:xfrm>
            <a:off x="7250848" y="5177033"/>
            <a:ext cx="54429" cy="57150"/>
          </a:xfrm>
          <a:prstGeom prst="ellipse">
            <a:avLst/>
          </a:prstGeom>
          <a:solidFill>
            <a:srgbClr val="8D6BAE"/>
          </a:solidFill>
          <a:ln>
            <a:solidFill>
              <a:srgbClr val="8D6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dirty="0" err="1"/>
          </a:p>
        </p:txBody>
      </p:sp>
      <p:sp>
        <p:nvSpPr>
          <p:cNvPr id="118" name="TextBox 117">
            <a:extLst>
              <a:ext uri="{FF2B5EF4-FFF2-40B4-BE49-F238E27FC236}">
                <a16:creationId xmlns:a16="http://schemas.microsoft.com/office/drawing/2014/main" id="{0396CA31-4BF7-2A3E-5C00-9DB3020A9276}"/>
              </a:ext>
            </a:extLst>
          </p:cNvPr>
          <p:cNvSpPr txBox="1"/>
          <p:nvPr/>
        </p:nvSpPr>
        <p:spPr bwMode="gray">
          <a:xfrm>
            <a:off x="6707128" y="5464486"/>
            <a:ext cx="1671002" cy="353943"/>
          </a:xfrm>
          <a:prstGeom prst="rect">
            <a:avLst/>
          </a:prstGeom>
          <a:noFill/>
          <a:ln w="12700">
            <a:noFill/>
          </a:ln>
        </p:spPr>
        <p:txBody>
          <a:bodyPr wrap="square">
            <a:spAutoFit/>
          </a:bodyPr>
          <a:lstStyle/>
          <a:p>
            <a:pPr algn="ctr"/>
            <a:r>
              <a:rPr lang="en-US" sz="700" b="1" dirty="0">
                <a:solidFill>
                  <a:srgbClr val="4CD8D0"/>
                </a:solidFill>
                <a:latin typeface="Gill Sans Nova" panose="020F0502020204030204" pitchFamily="34" charset="0"/>
              </a:rPr>
              <a:t>PERCFFREF = 0.8</a:t>
            </a:r>
          </a:p>
          <a:p>
            <a:pPr algn="ctr"/>
            <a:r>
              <a:rPr lang="en-US" sz="500" dirty="0">
                <a:solidFill>
                  <a:srgbClr val="383C45"/>
                </a:solidFill>
                <a:latin typeface="FiraGO"/>
              </a:rPr>
              <a:t>The poi is located at ~80% distance marker along the Link’s geometry, from the Ref point</a:t>
            </a:r>
            <a:endParaRPr lang="en-US" sz="500" dirty="0"/>
          </a:p>
        </p:txBody>
      </p:sp>
      <p:sp>
        <p:nvSpPr>
          <p:cNvPr id="119" name="TextBox 118">
            <a:extLst>
              <a:ext uri="{FF2B5EF4-FFF2-40B4-BE49-F238E27FC236}">
                <a16:creationId xmlns:a16="http://schemas.microsoft.com/office/drawing/2014/main" id="{A3DAC841-6111-A4D0-D9EF-1E6BB4A6BAED}"/>
              </a:ext>
            </a:extLst>
          </p:cNvPr>
          <p:cNvSpPr txBox="1"/>
          <p:nvPr/>
        </p:nvSpPr>
        <p:spPr bwMode="gray">
          <a:xfrm>
            <a:off x="8414546" y="4977295"/>
            <a:ext cx="3346227" cy="784830"/>
          </a:xfrm>
          <a:prstGeom prst="rect">
            <a:avLst/>
          </a:prstGeom>
          <a:noFill/>
          <a:ln w="12700">
            <a:noFill/>
          </a:ln>
        </p:spPr>
        <p:txBody>
          <a:bodyPr wrap="square">
            <a:spAutoFit/>
          </a:bodyPr>
          <a:lstStyle/>
          <a:p>
            <a:r>
              <a:rPr kumimoji="0" lang="en-US" sz="900" b="1" i="0" u="none" strike="noStrike" kern="1200" cap="none" spc="0" normalizeH="0" baseline="0" noProof="0" dirty="0">
                <a:ln>
                  <a:noFill/>
                </a:ln>
                <a:solidFill>
                  <a:srgbClr val="383C45"/>
                </a:solidFill>
                <a:effectLst/>
                <a:uLnTx/>
                <a:uFillTx/>
                <a:latin typeface="FiraGO"/>
                <a:ea typeface="+mn-ea"/>
                <a:cs typeface="+mn-cs"/>
              </a:rPr>
              <a:t>Percent From Reference </a:t>
            </a:r>
            <a:r>
              <a:rPr kumimoji="0" lang="en-US" sz="900" i="0" u="none" strike="noStrike" kern="1200" cap="none" spc="0" normalizeH="0" baseline="0" noProof="0" dirty="0">
                <a:ln>
                  <a:noFill/>
                </a:ln>
                <a:solidFill>
                  <a:srgbClr val="383C45"/>
                </a:solidFill>
                <a:effectLst/>
                <a:uLnTx/>
                <a:uFillTx/>
                <a:latin typeface="FiraGO"/>
                <a:ea typeface="+mn-ea"/>
                <a:cs typeface="+mn-cs"/>
              </a:rPr>
              <a:t>indicates the location of the POI on the link in terms of percent from the reference node.</a:t>
            </a:r>
          </a:p>
          <a:p>
            <a:endParaRPr lang="en-US" sz="900" dirty="0">
              <a:solidFill>
                <a:srgbClr val="383C45"/>
              </a:solidFill>
              <a:latin typeface="FiraGO"/>
            </a:endParaRPr>
          </a:p>
          <a:p>
            <a:r>
              <a:rPr lang="en-US" sz="900" b="1" dirty="0">
                <a:solidFill>
                  <a:srgbClr val="383C45"/>
                </a:solidFill>
                <a:latin typeface="FiraGO"/>
              </a:rPr>
              <a:t>E.g.: </a:t>
            </a:r>
            <a:r>
              <a:rPr lang="en-US" sz="900" dirty="0">
                <a:solidFill>
                  <a:srgbClr val="383C45"/>
                </a:solidFill>
                <a:latin typeface="FiraGO"/>
              </a:rPr>
              <a:t>a POI that is approximately at the mid distance point along the geometry has PERCFRREF = 0.5</a:t>
            </a:r>
            <a:endParaRPr lang="en-US" sz="900" dirty="0"/>
          </a:p>
        </p:txBody>
      </p:sp>
      <p:sp>
        <p:nvSpPr>
          <p:cNvPr id="120" name="Oval 119">
            <a:extLst>
              <a:ext uri="{FF2B5EF4-FFF2-40B4-BE49-F238E27FC236}">
                <a16:creationId xmlns:a16="http://schemas.microsoft.com/office/drawing/2014/main" id="{402FAD2A-474C-D456-6EC3-9DF5144D03B5}"/>
              </a:ext>
            </a:extLst>
          </p:cNvPr>
          <p:cNvSpPr/>
          <p:nvPr/>
        </p:nvSpPr>
        <p:spPr bwMode="gray">
          <a:xfrm>
            <a:off x="7106735" y="2024210"/>
            <a:ext cx="54429" cy="57150"/>
          </a:xfrm>
          <a:prstGeom prst="ellipse">
            <a:avLst/>
          </a:prstGeom>
          <a:solidFill>
            <a:srgbClr val="8D6BAE"/>
          </a:solidFill>
          <a:ln>
            <a:solidFill>
              <a:srgbClr val="8D6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dirty="0" err="1"/>
          </a:p>
        </p:txBody>
      </p:sp>
      <p:sp>
        <p:nvSpPr>
          <p:cNvPr id="121" name="TextBox 120">
            <a:extLst>
              <a:ext uri="{FF2B5EF4-FFF2-40B4-BE49-F238E27FC236}">
                <a16:creationId xmlns:a16="http://schemas.microsoft.com/office/drawing/2014/main" id="{CEA9A005-432F-9F5D-FC56-38DF74BE35E2}"/>
              </a:ext>
            </a:extLst>
          </p:cNvPr>
          <p:cNvSpPr txBox="1"/>
          <p:nvPr/>
        </p:nvSpPr>
        <p:spPr bwMode="gray">
          <a:xfrm>
            <a:off x="6486371" y="2322344"/>
            <a:ext cx="1299057" cy="307777"/>
          </a:xfrm>
          <a:prstGeom prst="rect">
            <a:avLst/>
          </a:prstGeom>
          <a:noFill/>
          <a:ln w="12700">
            <a:noFill/>
          </a:ln>
        </p:spPr>
        <p:txBody>
          <a:bodyPr wrap="square">
            <a:spAutoFit/>
          </a:bodyPr>
          <a:lstStyle/>
          <a:p>
            <a:pPr algn="ctr"/>
            <a:r>
              <a:rPr lang="en-US" sz="700" b="1" dirty="0">
                <a:solidFill>
                  <a:srgbClr val="4CD8D0"/>
                </a:solidFill>
                <a:latin typeface="Gill Sans Nova" panose="020F0502020204030204" pitchFamily="34" charset="0"/>
              </a:rPr>
              <a:t>POI_ID = </a:t>
            </a:r>
            <a:r>
              <a:rPr lang="en-US" sz="700" b="0" dirty="0">
                <a:solidFill>
                  <a:srgbClr val="D55FDE"/>
                </a:solidFill>
                <a:effectLst/>
                <a:latin typeface="Consolas" panose="020B0609020204030204" pitchFamily="49" charset="0"/>
              </a:rPr>
              <a:t>1203383126</a:t>
            </a:r>
            <a:endParaRPr lang="en-US" sz="600" b="1" dirty="0">
              <a:solidFill>
                <a:srgbClr val="4CD8D0"/>
              </a:solidFill>
              <a:latin typeface="Gill Sans Nova" panose="020F0502020204030204" pitchFamily="34" charset="0"/>
            </a:endParaRPr>
          </a:p>
          <a:p>
            <a:pPr algn="ctr"/>
            <a:r>
              <a:rPr lang="en-US" sz="700" b="1" dirty="0">
                <a:solidFill>
                  <a:srgbClr val="4CD8D0"/>
                </a:solidFill>
                <a:latin typeface="Gill Sans Nova" panose="020F0502020204030204" pitchFamily="34" charset="0"/>
              </a:rPr>
              <a:t>LINK_ID = </a:t>
            </a:r>
            <a:r>
              <a:rPr lang="en-US" sz="700" b="0" dirty="0">
                <a:solidFill>
                  <a:srgbClr val="D55FDE"/>
                </a:solidFill>
                <a:effectLst/>
                <a:latin typeface="Consolas" panose="020B0609020204030204" pitchFamily="49" charset="0"/>
              </a:rPr>
              <a:t>1124275585</a:t>
            </a:r>
            <a:endParaRPr lang="en-US" sz="600" b="1" dirty="0">
              <a:solidFill>
                <a:srgbClr val="4CD8D0"/>
              </a:solidFill>
              <a:latin typeface="Gill Sans Nova" panose="020F0502020204030204" pitchFamily="34" charset="0"/>
            </a:endParaRPr>
          </a:p>
        </p:txBody>
      </p:sp>
      <p:sp>
        <p:nvSpPr>
          <p:cNvPr id="122" name="TextBox 121">
            <a:extLst>
              <a:ext uri="{FF2B5EF4-FFF2-40B4-BE49-F238E27FC236}">
                <a16:creationId xmlns:a16="http://schemas.microsoft.com/office/drawing/2014/main" id="{620FCA6C-42E9-63E6-807C-5EFC719619C0}"/>
              </a:ext>
            </a:extLst>
          </p:cNvPr>
          <p:cNvSpPr txBox="1"/>
          <p:nvPr/>
        </p:nvSpPr>
        <p:spPr bwMode="gray">
          <a:xfrm rot="19746240">
            <a:off x="6018047" y="1620716"/>
            <a:ext cx="1202713" cy="200055"/>
          </a:xfrm>
          <a:prstGeom prst="rect">
            <a:avLst/>
          </a:prstGeom>
          <a:noFill/>
          <a:ln w="12700">
            <a:noFill/>
          </a:ln>
        </p:spPr>
        <p:txBody>
          <a:bodyPr wrap="square">
            <a:spAutoFit/>
          </a:bodyPr>
          <a:lstStyle/>
          <a:p>
            <a:pPr algn="ctr"/>
            <a:r>
              <a:rPr lang="en-US" sz="700" b="1" dirty="0">
                <a:solidFill>
                  <a:srgbClr val="4CD8D0"/>
                </a:solidFill>
                <a:latin typeface="Gill Sans Nova" panose="020F0502020204030204" pitchFamily="34" charset="0"/>
              </a:rPr>
              <a:t>LINK_ID = </a:t>
            </a:r>
            <a:r>
              <a:rPr lang="en-US" sz="700" b="0" dirty="0">
                <a:solidFill>
                  <a:srgbClr val="D55FDE"/>
                </a:solidFill>
                <a:effectLst/>
                <a:latin typeface="Consolas" panose="020B0609020204030204" pitchFamily="49" charset="0"/>
              </a:rPr>
              <a:t>1124275585</a:t>
            </a:r>
            <a:endParaRPr lang="en-US" sz="600" b="1" dirty="0">
              <a:solidFill>
                <a:srgbClr val="4CD8D0"/>
              </a:solidFill>
              <a:latin typeface="Gill Sans Nova" panose="020F0502020204030204" pitchFamily="34" charset="0"/>
            </a:endParaRPr>
          </a:p>
        </p:txBody>
      </p:sp>
      <p:cxnSp>
        <p:nvCxnSpPr>
          <p:cNvPr id="123" name="Straight Connector 122">
            <a:extLst>
              <a:ext uri="{FF2B5EF4-FFF2-40B4-BE49-F238E27FC236}">
                <a16:creationId xmlns:a16="http://schemas.microsoft.com/office/drawing/2014/main" id="{EAF41535-2AC7-11F4-FB0F-3B458E50EE0D}"/>
              </a:ext>
            </a:extLst>
          </p:cNvPr>
          <p:cNvCxnSpPr>
            <a:cxnSpLocks/>
          </p:cNvCxnSpPr>
          <p:nvPr/>
        </p:nvCxnSpPr>
        <p:spPr bwMode="gray">
          <a:xfrm>
            <a:off x="6389453" y="1906361"/>
            <a:ext cx="228841" cy="275136"/>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F8BA8825-C06B-1844-679A-C85A5C7360A1}"/>
              </a:ext>
            </a:extLst>
          </p:cNvPr>
          <p:cNvCxnSpPr>
            <a:cxnSpLocks/>
          </p:cNvCxnSpPr>
          <p:nvPr/>
        </p:nvCxnSpPr>
        <p:spPr bwMode="gray">
          <a:xfrm flipH="1">
            <a:off x="6867525" y="2103793"/>
            <a:ext cx="268375" cy="288349"/>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0395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611EA1-F373-389D-D77D-AE25384AC151}"/>
              </a:ext>
            </a:extLst>
          </p:cNvPr>
          <p:cNvPicPr>
            <a:picLocks noChangeAspect="1"/>
          </p:cNvPicPr>
          <p:nvPr/>
        </p:nvPicPr>
        <p:blipFill>
          <a:blip r:embed="rId3"/>
          <a:srcRect l="2091" r="35687" b="1"/>
          <a:stretch/>
        </p:blipFill>
        <p:spPr>
          <a:xfrm>
            <a:off x="20" y="10"/>
            <a:ext cx="12191980" cy="6857990"/>
          </a:xfrm>
          <a:prstGeom prst="rect">
            <a:avLst/>
          </a:prstGeom>
          <a:noFill/>
        </p:spPr>
      </p:pic>
    </p:spTree>
    <p:extLst>
      <p:ext uri="{BB962C8B-B14F-4D97-AF65-F5344CB8AC3E}">
        <p14:creationId xmlns:p14="http://schemas.microsoft.com/office/powerpoint/2010/main" val="4023418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68F632D4-2508-0FF9-AEB3-B80ECE3D0325}"/>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3C17DC70-C6C5-C78D-C834-7717819B9FD6}"/>
              </a:ext>
            </a:extLst>
          </p:cNvPr>
          <p:cNvSpPr>
            <a:spLocks noGrp="1"/>
          </p:cNvSpPr>
          <p:nvPr>
            <p:ph type="title"/>
          </p:nvPr>
        </p:nvSpPr>
        <p:spPr>
          <a:xfrm>
            <a:off x="520822" y="371880"/>
            <a:ext cx="10989950" cy="627095"/>
          </a:xfrm>
        </p:spPr>
        <p:txBody>
          <a:bodyPr/>
          <a:lstStyle/>
          <a:p>
            <a:r>
              <a:rPr lang="en-US" sz="4000">
                <a:gradFill>
                  <a:gsLst>
                    <a:gs pos="0">
                      <a:srgbClr val="9FACD3"/>
                    </a:gs>
                    <a:gs pos="96000">
                      <a:srgbClr val="48DAD0"/>
                    </a:gs>
                  </a:gsLst>
                  <a:lin ang="19800000" scaled="0"/>
                </a:gradFill>
              </a:rPr>
              <a:t>Critical Attributes (3/3)</a:t>
            </a:r>
          </a:p>
        </p:txBody>
      </p:sp>
      <p:sp>
        <p:nvSpPr>
          <p:cNvPr id="4" name="Date Placeholder 3">
            <a:extLst>
              <a:ext uri="{FF2B5EF4-FFF2-40B4-BE49-F238E27FC236}">
                <a16:creationId xmlns:a16="http://schemas.microsoft.com/office/drawing/2014/main" id="{65D026C9-2642-6370-806E-91030926F7E6}"/>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C574C4-156B-4E41-8FA7-69498F84F57A}" type="datetime1">
              <a:rPr kumimoji="0" lang="en-US" sz="800" b="0" i="0" u="none" strike="noStrike" kern="1200" cap="none" spc="0" normalizeH="0" baseline="0" noProof="0" smtClean="0">
                <a:ln>
                  <a:noFill/>
                </a:ln>
                <a:solidFill>
                  <a:srgbClr val="383C45"/>
                </a:solidFill>
                <a:effectLst/>
                <a:uLnTx/>
                <a:uFillTx/>
                <a:latin typeface="FiraG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5/17/2025</a:t>
            </a:fld>
            <a:endParaRPr kumimoji="0" lang="en-US" sz="800" b="0" i="0" u="none" strike="noStrike" kern="1200" cap="none" spc="0" normalizeH="0" baseline="0" noProof="0">
              <a:ln>
                <a:noFill/>
              </a:ln>
              <a:solidFill>
                <a:srgbClr val="383C45"/>
              </a:solidFill>
              <a:effectLst/>
              <a:uLnTx/>
              <a:uFillTx/>
              <a:latin typeface="FiraGO"/>
              <a:ea typeface="+mn-ea"/>
              <a:cs typeface="+mn-cs"/>
            </a:endParaRPr>
          </a:p>
        </p:txBody>
      </p:sp>
      <p:sp>
        <p:nvSpPr>
          <p:cNvPr id="6" name="Slide Number Placeholder 5">
            <a:extLst>
              <a:ext uri="{FF2B5EF4-FFF2-40B4-BE49-F238E27FC236}">
                <a16:creationId xmlns:a16="http://schemas.microsoft.com/office/drawing/2014/main" id="{68DDCB8B-A480-60ED-FCC2-EA75DEE3505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841C2BF-A2CE-402F-853E-5C47DE1E432A}" type="slidenum">
              <a:rPr kumimoji="0" lang="en-US" sz="800" b="0" i="0" u="none" strike="noStrike" kern="1200" cap="none" spc="0" normalizeH="0" baseline="0" noProof="0" smtClean="0">
                <a:ln>
                  <a:noFill/>
                </a:ln>
                <a:solidFill>
                  <a:srgbClr val="383C45"/>
                </a:solidFill>
                <a:effectLst/>
                <a:uLnTx/>
                <a:uFillTx/>
                <a:latin typeface="FiraGO"/>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a:t>
            </a:fld>
            <a:endParaRPr kumimoji="0" lang="en-US" sz="800" b="0" i="0" u="none" strike="noStrike" kern="1200" cap="none" spc="0" normalizeH="0" baseline="0" noProof="0">
              <a:ln>
                <a:noFill/>
              </a:ln>
              <a:solidFill>
                <a:srgbClr val="383C45"/>
              </a:solidFill>
              <a:effectLst/>
              <a:uLnTx/>
              <a:uFillTx/>
              <a:latin typeface="FiraGO"/>
              <a:ea typeface="+mn-ea"/>
              <a:cs typeface="+mn-cs"/>
            </a:endParaRPr>
          </a:p>
        </p:txBody>
      </p:sp>
      <p:sp>
        <p:nvSpPr>
          <p:cNvPr id="2" name="Subtitle 7">
            <a:extLst>
              <a:ext uri="{FF2B5EF4-FFF2-40B4-BE49-F238E27FC236}">
                <a16:creationId xmlns:a16="http://schemas.microsoft.com/office/drawing/2014/main" id="{7197E3B6-C380-6B34-D89E-727B38B87C33}"/>
              </a:ext>
            </a:extLst>
          </p:cNvPr>
          <p:cNvSpPr txBox="1">
            <a:spLocks/>
          </p:cNvSpPr>
          <p:nvPr/>
        </p:nvSpPr>
        <p:spPr bwMode="gray">
          <a:xfrm>
            <a:off x="609759" y="952599"/>
            <a:ext cx="10986461" cy="291600"/>
          </a:xfrm>
          <a:prstGeom prst="rect">
            <a:avLst/>
          </a:prstGeom>
        </p:spPr>
        <p:txBody>
          <a:bodyPr vert="horz" lIns="0" tIns="0" rIns="0" bIns="0" rtlCol="0" anchor="t">
            <a:noAutofit/>
          </a:bodyPr>
          <a:lstStyle>
            <a:lvl1pPr marL="0" indent="0" algn="l" defTabSz="914126" rtl="0" eaLnBrk="1" latinLnBrk="0" hangingPunct="1">
              <a:lnSpc>
                <a:spcPct val="120000"/>
              </a:lnSpc>
              <a:spcBef>
                <a:spcPts val="300"/>
              </a:spcBef>
              <a:buFont typeface="Arial" panose="020B0604020202020204" pitchFamily="34" charset="0"/>
              <a:buNone/>
              <a:defRPr sz="1600" b="1" kern="1200">
                <a:solidFill>
                  <a:schemeClr val="tx1"/>
                </a:solidFill>
                <a:latin typeface="+mj-lt"/>
                <a:ea typeface="+mn-ea"/>
                <a:cs typeface="+mn-cs"/>
              </a:defRPr>
            </a:lvl1pPr>
            <a:lvl2pPr marL="0" indent="0" algn="l" defTabSz="914126" rtl="0" eaLnBrk="1" latinLnBrk="0" hangingPunct="1">
              <a:lnSpc>
                <a:spcPct val="120000"/>
              </a:lnSpc>
              <a:spcBef>
                <a:spcPts val="300"/>
              </a:spcBef>
              <a:buFont typeface="Arial" panose="020B0604020202020204" pitchFamily="34" charset="0"/>
              <a:buNone/>
              <a:defRPr sz="1400" kern="1200">
                <a:solidFill>
                  <a:schemeClr val="tx1"/>
                </a:solidFill>
                <a:latin typeface="+mn-lt"/>
                <a:ea typeface="+mn-ea"/>
                <a:cs typeface="+mn-cs"/>
              </a:defRPr>
            </a:lvl2pPr>
            <a:lvl3pPr marL="144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3pPr>
            <a:lvl4pPr marL="288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4pPr>
            <a:lvl5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5pPr>
            <a:lvl6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6pPr>
            <a:lvl7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7pPr>
            <a:lvl8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8pPr>
            <a:lvl9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126" rtl="0" eaLnBrk="1" fontAlgn="auto" latinLnBrk="0" hangingPunct="1">
              <a:lnSpc>
                <a:spcPct val="120000"/>
              </a:lnSpc>
              <a:spcBef>
                <a:spcPts val="3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383C45"/>
                </a:solidFill>
                <a:effectLst/>
                <a:uLnTx/>
                <a:uFillTx/>
                <a:latin typeface="FiraGO"/>
                <a:ea typeface="+mn-ea"/>
                <a:cs typeface="+mn-cs"/>
              </a:rPr>
              <a:t>Multiply Digitised</a:t>
            </a:r>
          </a:p>
          <a:p>
            <a:pPr>
              <a:defRPr/>
            </a:pPr>
            <a:r>
              <a:rPr lang="en-US" sz="1050" b="0" i="1" dirty="0">
                <a:solidFill>
                  <a:srgbClr val="383C45"/>
                </a:solidFill>
                <a:latin typeface="FiraGO"/>
              </a:rPr>
              <a:t>HERE NAVSTREETS Reference Guide page 468</a:t>
            </a:r>
            <a:endParaRPr kumimoji="0" lang="en-US" sz="1000" b="0" i="1" u="none" strike="noStrike" kern="1200" cap="none" spc="0" normalizeH="0" baseline="0" noProof="0" dirty="0">
              <a:ln>
                <a:noFill/>
              </a:ln>
              <a:solidFill>
                <a:srgbClr val="383C45"/>
              </a:solidFill>
              <a:effectLst/>
              <a:uLnTx/>
              <a:uFillTx/>
              <a:latin typeface="FiraGO"/>
              <a:ea typeface="+mn-ea"/>
              <a:cs typeface="+mn-cs"/>
            </a:endParaRPr>
          </a:p>
          <a:p>
            <a:pPr marL="0" marR="0" lvl="0" indent="0" algn="l" defTabSz="914126" rtl="0" eaLnBrk="1" fontAlgn="auto" latinLnBrk="0" hangingPunct="1">
              <a:lnSpc>
                <a:spcPct val="120000"/>
              </a:lnSpc>
              <a:spcBef>
                <a:spcPts val="300"/>
              </a:spcBef>
              <a:spcAft>
                <a:spcPts val="0"/>
              </a:spcAft>
              <a:buClrTx/>
              <a:buSzTx/>
              <a:buFont typeface="Arial" panose="020B0604020202020204" pitchFamily="34" charset="0"/>
              <a:buNone/>
              <a:tabLst/>
              <a:defRPr/>
            </a:pPr>
            <a:endParaRPr kumimoji="0" lang="en-US" sz="1600" b="1" i="0" u="none" strike="noStrike" kern="1200" cap="none" spc="0" normalizeH="0" baseline="0" noProof="0" dirty="0">
              <a:ln>
                <a:noFill/>
              </a:ln>
              <a:solidFill>
                <a:srgbClr val="383C45"/>
              </a:solidFill>
              <a:effectLst/>
              <a:uLnTx/>
              <a:uFillTx/>
              <a:latin typeface="FiraGO"/>
              <a:ea typeface="+mn-ea"/>
              <a:cs typeface="+mn-cs"/>
            </a:endParaRPr>
          </a:p>
        </p:txBody>
      </p:sp>
      <p:cxnSp>
        <p:nvCxnSpPr>
          <p:cNvPr id="8" name="Straight Connector 7">
            <a:extLst>
              <a:ext uri="{FF2B5EF4-FFF2-40B4-BE49-F238E27FC236}">
                <a16:creationId xmlns:a16="http://schemas.microsoft.com/office/drawing/2014/main" id="{484DFB81-CDC7-C6F5-E96B-72A789FA4BC0}"/>
              </a:ext>
            </a:extLst>
          </p:cNvPr>
          <p:cNvCxnSpPr>
            <a:cxnSpLocks/>
          </p:cNvCxnSpPr>
          <p:nvPr/>
        </p:nvCxnSpPr>
        <p:spPr bwMode="gray">
          <a:xfrm flipV="1">
            <a:off x="5940428" y="1560314"/>
            <a:ext cx="0" cy="4185227"/>
          </a:xfrm>
          <a:prstGeom prst="line">
            <a:avLst/>
          </a:prstGeom>
          <a:ln w="25400">
            <a:gradFill>
              <a:gsLst>
                <a:gs pos="0">
                  <a:schemeClr val="accent6"/>
                </a:gs>
                <a:gs pos="96000">
                  <a:schemeClr val="tx2"/>
                </a:gs>
              </a:gsLst>
              <a:lin ang="19800000" scaled="0"/>
            </a:gradFill>
          </a:ln>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4CA06EE1-A546-A76C-61BD-C10BC7C1D1FF}"/>
              </a:ext>
            </a:extLst>
          </p:cNvPr>
          <p:cNvSpPr txBox="1">
            <a:spLocks/>
          </p:cNvSpPr>
          <p:nvPr/>
        </p:nvSpPr>
        <p:spPr bwMode="gray">
          <a:xfrm>
            <a:off x="287376" y="1851325"/>
            <a:ext cx="5476799" cy="3754376"/>
          </a:xfrm>
          <a:prstGeom prst="rect">
            <a:avLst/>
          </a:prstGeom>
        </p:spPr>
        <p:txBody>
          <a:bodyPr/>
          <a:lstStyle>
            <a:lvl1pPr marL="0" indent="0" algn="l" defTabSz="914126" rtl="0" eaLnBrk="1" latinLnBrk="0" hangingPunct="1">
              <a:lnSpc>
                <a:spcPct val="120000"/>
              </a:lnSpc>
              <a:spcBef>
                <a:spcPts val="300"/>
              </a:spcBef>
              <a:buFont typeface="Arial" panose="020B0604020202020204" pitchFamily="34" charset="0"/>
              <a:buNone/>
              <a:defRPr sz="1600" b="1" kern="1200">
                <a:solidFill>
                  <a:schemeClr val="tx1"/>
                </a:solidFill>
                <a:latin typeface="+mj-lt"/>
                <a:ea typeface="+mn-ea"/>
                <a:cs typeface="+mn-cs"/>
              </a:defRPr>
            </a:lvl1pPr>
            <a:lvl2pPr marL="0" indent="0" algn="l" defTabSz="914126" rtl="0" eaLnBrk="1" latinLnBrk="0" hangingPunct="1">
              <a:lnSpc>
                <a:spcPct val="120000"/>
              </a:lnSpc>
              <a:spcBef>
                <a:spcPts val="300"/>
              </a:spcBef>
              <a:buFont typeface="Arial" panose="020B0604020202020204" pitchFamily="34" charset="0"/>
              <a:buNone/>
              <a:defRPr sz="1400" kern="1200">
                <a:solidFill>
                  <a:schemeClr val="tx1"/>
                </a:solidFill>
                <a:latin typeface="+mn-lt"/>
                <a:ea typeface="+mn-ea"/>
                <a:cs typeface="+mn-cs"/>
              </a:defRPr>
            </a:lvl2pPr>
            <a:lvl3pPr marL="144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3pPr>
            <a:lvl4pPr marL="288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4pPr>
            <a:lvl5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5pPr>
            <a:lvl6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6pPr>
            <a:lvl7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7pPr>
            <a:lvl8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8pPr>
            <a:lvl9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126" rtl="0" eaLnBrk="1" fontAlgn="auto" latinLnBrk="0" hangingPunct="1">
              <a:lnSpc>
                <a:spcPct val="120000"/>
              </a:lnSpc>
              <a:spcBef>
                <a:spcPts val="3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383C45"/>
                </a:solidFill>
                <a:effectLst/>
                <a:uLnTx/>
                <a:uFillTx/>
                <a:latin typeface="FiraGO"/>
                <a:ea typeface="+mn-ea"/>
                <a:cs typeface="+mn-cs"/>
              </a:rPr>
              <a:t>Definition:</a:t>
            </a:r>
          </a:p>
          <a:p>
            <a:pPr marL="285750" marR="0" lvl="0" indent="-285750" algn="l" defTabSz="914126" rtl="0" eaLnBrk="1" fontAlgn="auto" latinLnBrk="0" hangingPunct="1">
              <a:lnSpc>
                <a:spcPct val="12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83C45"/>
                </a:solidFill>
                <a:effectLst/>
                <a:uLnTx/>
                <a:uFillTx/>
                <a:latin typeface="FiraGO"/>
                <a:ea typeface="+mn-ea"/>
                <a:cs typeface="+mn-cs"/>
              </a:rPr>
              <a:t>The Multiply Digitised attribute identifies links that are </a:t>
            </a:r>
            <a:r>
              <a:rPr kumimoji="0" lang="en-US" sz="1200" b="0" i="0" u="none" strike="noStrike" kern="1200" cap="none" spc="0" normalizeH="0" baseline="0" noProof="0" dirty="0" err="1">
                <a:ln>
                  <a:noFill/>
                </a:ln>
                <a:solidFill>
                  <a:srgbClr val="383C45"/>
                </a:solidFill>
                <a:effectLst/>
                <a:uLnTx/>
                <a:uFillTx/>
                <a:latin typeface="FiraGO"/>
                <a:ea typeface="+mn-ea"/>
                <a:cs typeface="+mn-cs"/>
              </a:rPr>
              <a:t>digitised</a:t>
            </a:r>
            <a:r>
              <a:rPr kumimoji="0" lang="en-US" sz="1200" b="0" i="0" u="none" strike="noStrike" kern="1200" cap="none" spc="0" normalizeH="0" baseline="0" noProof="0" dirty="0">
                <a:ln>
                  <a:noFill/>
                </a:ln>
                <a:solidFill>
                  <a:srgbClr val="383C45"/>
                </a:solidFill>
                <a:effectLst/>
                <a:uLnTx/>
                <a:uFillTx/>
                <a:latin typeface="FiraGO"/>
                <a:ea typeface="+mn-ea"/>
                <a:cs typeface="+mn-cs"/>
              </a:rPr>
              <a:t> with one line per direction of traffic instead of one line per road and using the rules listed below.</a:t>
            </a:r>
            <a:endParaRPr kumimoji="0" lang="en-US" sz="1400" b="0" i="0" u="none" strike="noStrike" kern="1200" cap="none" spc="0" normalizeH="0" baseline="0" noProof="0" dirty="0">
              <a:ln>
                <a:noFill/>
              </a:ln>
              <a:solidFill>
                <a:srgbClr val="383C45"/>
              </a:solidFill>
              <a:effectLst/>
              <a:uLnTx/>
              <a:uFillTx/>
              <a:latin typeface="FiraGO"/>
              <a:ea typeface="+mn-ea"/>
              <a:cs typeface="+mn-cs"/>
            </a:endParaRPr>
          </a:p>
          <a:p>
            <a:pPr marL="0" marR="0" lvl="0" indent="0" algn="l" defTabSz="914126" rtl="0" eaLnBrk="1" fontAlgn="auto" latinLnBrk="0" hangingPunct="1">
              <a:lnSpc>
                <a:spcPct val="120000"/>
              </a:lnSpc>
              <a:spcBef>
                <a:spcPts val="3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383C45"/>
                </a:solidFill>
                <a:effectLst/>
                <a:uLnTx/>
                <a:uFillTx/>
                <a:latin typeface="FiraGO"/>
                <a:ea typeface="+mn-ea"/>
                <a:cs typeface="+mn-cs"/>
              </a:rPr>
              <a:t>Usage:</a:t>
            </a:r>
          </a:p>
          <a:p>
            <a:pPr marL="285750" marR="0" lvl="0" indent="-285750" algn="l" defTabSz="914126" rtl="0" eaLnBrk="1" fontAlgn="auto" latinLnBrk="0" hangingPunct="1">
              <a:lnSpc>
                <a:spcPct val="12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83C45"/>
                </a:solidFill>
                <a:effectLst/>
                <a:uLnTx/>
                <a:uFillTx/>
                <a:latin typeface="FiraGO"/>
                <a:ea typeface="+mn-ea"/>
                <a:cs typeface="+mn-cs"/>
              </a:rPr>
              <a:t>For wide roads a link is </a:t>
            </a:r>
            <a:r>
              <a:rPr kumimoji="0" lang="en-US" sz="1200" b="0" i="0" u="none" strike="noStrike" kern="1200" cap="none" spc="0" normalizeH="0" baseline="0" noProof="0" dirty="0" err="1">
                <a:ln>
                  <a:noFill/>
                </a:ln>
                <a:solidFill>
                  <a:srgbClr val="383C45"/>
                </a:solidFill>
                <a:effectLst/>
                <a:uLnTx/>
                <a:uFillTx/>
                <a:latin typeface="FiraGO"/>
                <a:ea typeface="+mn-ea"/>
                <a:cs typeface="+mn-cs"/>
              </a:rPr>
              <a:t>digitised</a:t>
            </a:r>
            <a:r>
              <a:rPr kumimoji="0" lang="en-US" sz="1200" b="0" i="0" u="none" strike="noStrike" kern="1200" cap="none" spc="0" normalizeH="0" baseline="0" noProof="0" dirty="0">
                <a:ln>
                  <a:noFill/>
                </a:ln>
                <a:solidFill>
                  <a:srgbClr val="383C45"/>
                </a:solidFill>
                <a:effectLst/>
                <a:uLnTx/>
                <a:uFillTx/>
                <a:latin typeface="FiraGO"/>
                <a:ea typeface="+mn-ea"/>
                <a:cs typeface="+mn-cs"/>
              </a:rPr>
              <a:t> for each direction of traffic (instead of for each road) in order to improve map matching of the car to the road map. </a:t>
            </a:r>
          </a:p>
          <a:p>
            <a:pPr marL="285750" marR="0" lvl="0" indent="-285750" algn="l" defTabSz="914126" rtl="0" eaLnBrk="1" fontAlgn="auto" latinLnBrk="0" hangingPunct="1">
              <a:lnSpc>
                <a:spcPct val="12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83C45"/>
                </a:solidFill>
                <a:effectLst/>
                <a:uLnTx/>
                <a:uFillTx/>
                <a:latin typeface="FiraGO"/>
                <a:ea typeface="+mn-ea"/>
                <a:cs typeface="+mn-cs"/>
              </a:rPr>
              <a:t>The Multiply Digitised attribute identifies these opposing lanes of traffic when it is reasonable to represent them as a single line on displays and printed maps.</a:t>
            </a:r>
          </a:p>
          <a:p>
            <a:pPr marR="0" lvl="0" algn="l" defTabSz="914126" rtl="0" eaLnBrk="1" fontAlgn="auto" latinLnBrk="0" hangingPunct="1">
              <a:lnSpc>
                <a:spcPct val="120000"/>
              </a:lnSpc>
              <a:spcBef>
                <a:spcPts val="300"/>
              </a:spcBef>
              <a:spcAft>
                <a:spcPts val="0"/>
              </a:spcAft>
              <a:buClrTx/>
              <a:buSzTx/>
              <a:tabLst/>
              <a:defRPr/>
            </a:pPr>
            <a:r>
              <a:rPr lang="en-US" dirty="0">
                <a:solidFill>
                  <a:srgbClr val="383C45"/>
                </a:solidFill>
                <a:latin typeface="FiraGO"/>
              </a:rPr>
              <a:t>Conditions*:</a:t>
            </a:r>
          </a:p>
          <a:p>
            <a:pPr marL="285750" marR="0" lvl="0" indent="-285750" algn="l" defTabSz="914126" rtl="0" eaLnBrk="1" fontAlgn="auto" latinLnBrk="0" hangingPunct="1">
              <a:lnSpc>
                <a:spcPct val="120000"/>
              </a:lnSpc>
              <a:spcBef>
                <a:spcPts val="300"/>
              </a:spcBef>
              <a:spcAft>
                <a:spcPts val="0"/>
              </a:spcAft>
              <a:buClrTx/>
              <a:buSzTx/>
              <a:buFont typeface="Arial" panose="020B0604020202020204" pitchFamily="34" charset="0"/>
              <a:buChar char="•"/>
              <a:tabLst/>
              <a:defRPr/>
            </a:pPr>
            <a:r>
              <a:rPr lang="en-US" sz="1200" b="0" dirty="0">
                <a:solidFill>
                  <a:srgbClr val="383C45"/>
                </a:solidFill>
                <a:latin typeface="FiraGO"/>
              </a:rPr>
              <a:t>Meets distance thresholds between the two roadbeds</a:t>
            </a:r>
          </a:p>
          <a:p>
            <a:pPr marL="285750" marR="0" lvl="0" indent="-285750" algn="l" defTabSz="914126" rtl="0" eaLnBrk="1" fontAlgn="auto" latinLnBrk="0" hangingPunct="1">
              <a:lnSpc>
                <a:spcPct val="120000"/>
              </a:lnSpc>
              <a:spcBef>
                <a:spcPts val="300"/>
              </a:spcBef>
              <a:spcAft>
                <a:spcPts val="0"/>
              </a:spcAft>
              <a:buClrTx/>
              <a:buSzTx/>
              <a:buFont typeface="Arial" panose="020B0604020202020204" pitchFamily="34" charset="0"/>
              <a:buChar char="•"/>
              <a:tabLst/>
              <a:defRPr/>
            </a:pPr>
            <a:r>
              <a:rPr lang="en-US" sz="1200" b="0" dirty="0">
                <a:solidFill>
                  <a:srgbClr val="383C45"/>
                </a:solidFill>
                <a:latin typeface="FiraGO"/>
              </a:rPr>
              <a:t>Road is not a Ramp, Bi-directional or a </a:t>
            </a:r>
            <a:r>
              <a:rPr lang="en-US" sz="1200" b="0" dirty="0" err="1">
                <a:solidFill>
                  <a:srgbClr val="383C45"/>
                </a:solidFill>
                <a:latin typeface="FiraGO"/>
              </a:rPr>
              <a:t>Manoeure</a:t>
            </a:r>
            <a:r>
              <a:rPr lang="en-US" sz="1200" b="0" dirty="0">
                <a:solidFill>
                  <a:srgbClr val="383C45"/>
                </a:solidFill>
                <a:latin typeface="FiraGO"/>
              </a:rPr>
              <a:t> Link</a:t>
            </a:r>
          </a:p>
          <a:p>
            <a:pPr marL="285750" marR="0" lvl="0" indent="-285750" algn="l" defTabSz="914126" rtl="0" eaLnBrk="1" fontAlgn="auto" latinLnBrk="0" hangingPunct="1">
              <a:lnSpc>
                <a:spcPct val="120000"/>
              </a:lnSpc>
              <a:spcBef>
                <a:spcPts val="300"/>
              </a:spcBef>
              <a:spcAft>
                <a:spcPts val="0"/>
              </a:spcAft>
              <a:buClrTx/>
              <a:buSzTx/>
              <a:buFont typeface="Arial" panose="020B0604020202020204" pitchFamily="34" charset="0"/>
              <a:buChar char="•"/>
              <a:tabLst/>
              <a:defRPr/>
            </a:pPr>
            <a:r>
              <a:rPr lang="en-US" sz="1200" b="0" dirty="0">
                <a:solidFill>
                  <a:srgbClr val="383C45"/>
                </a:solidFill>
                <a:latin typeface="FiraGO"/>
              </a:rPr>
              <a:t>No heavy vegetation and the Street Name is the same on both sides</a:t>
            </a:r>
          </a:p>
          <a:p>
            <a:pPr marR="0" lvl="0" algn="l" defTabSz="914126" rtl="0" eaLnBrk="1" fontAlgn="auto" latinLnBrk="0" hangingPunct="1">
              <a:lnSpc>
                <a:spcPct val="120000"/>
              </a:lnSpc>
              <a:spcBef>
                <a:spcPts val="300"/>
              </a:spcBef>
              <a:spcAft>
                <a:spcPts val="0"/>
              </a:spcAft>
              <a:buClrTx/>
              <a:buSzTx/>
              <a:tabLst/>
              <a:defRPr/>
            </a:pPr>
            <a:endParaRPr kumimoji="0" lang="en-US" sz="1200" i="0" u="none" strike="noStrike" kern="1200" cap="none" spc="0" normalizeH="0" baseline="0" noProof="0" dirty="0">
              <a:ln>
                <a:noFill/>
              </a:ln>
              <a:solidFill>
                <a:srgbClr val="383C45"/>
              </a:solidFill>
              <a:effectLst/>
              <a:uLnTx/>
              <a:uFillTx/>
              <a:latin typeface="FiraGO"/>
              <a:ea typeface="+mn-ea"/>
              <a:cs typeface="+mn-cs"/>
            </a:endParaRPr>
          </a:p>
        </p:txBody>
      </p:sp>
      <p:sp>
        <p:nvSpPr>
          <p:cNvPr id="12" name="TextBox 11">
            <a:extLst>
              <a:ext uri="{FF2B5EF4-FFF2-40B4-BE49-F238E27FC236}">
                <a16:creationId xmlns:a16="http://schemas.microsoft.com/office/drawing/2014/main" id="{CAA0EC21-B2D2-585B-C3CE-DE3E84CD1F00}"/>
              </a:ext>
            </a:extLst>
          </p:cNvPr>
          <p:cNvSpPr txBox="1"/>
          <p:nvPr/>
        </p:nvSpPr>
        <p:spPr bwMode="gray">
          <a:xfrm>
            <a:off x="4345576" y="6311998"/>
            <a:ext cx="2272937" cy="200055"/>
          </a:xfrm>
          <a:prstGeom prst="rect">
            <a:avLst/>
          </a:prstGeom>
          <a:noFill/>
          <a:ln w="12700">
            <a:noFill/>
          </a:ln>
        </p:spPr>
        <p:txBody>
          <a:bodyPr wrap="square">
            <a:spAutoFit/>
          </a:bodyPr>
          <a:lstStyle/>
          <a:p>
            <a:r>
              <a:rPr lang="en-US" sz="700" i="1" dirty="0">
                <a:solidFill>
                  <a:srgbClr val="383C45"/>
                </a:solidFill>
                <a:latin typeface="FiraGO"/>
              </a:rPr>
              <a:t>*Check Navstreets Guide for full list.</a:t>
            </a:r>
            <a:endParaRPr lang="en-US" sz="700" i="1" dirty="0"/>
          </a:p>
        </p:txBody>
      </p:sp>
      <p:pic>
        <p:nvPicPr>
          <p:cNvPr id="15" name="Picture 14">
            <a:extLst>
              <a:ext uri="{FF2B5EF4-FFF2-40B4-BE49-F238E27FC236}">
                <a16:creationId xmlns:a16="http://schemas.microsoft.com/office/drawing/2014/main" id="{9F7BEFE9-D341-F686-3252-8EE8676659DA}"/>
              </a:ext>
            </a:extLst>
          </p:cNvPr>
          <p:cNvPicPr>
            <a:picLocks noChangeAspect="1"/>
          </p:cNvPicPr>
          <p:nvPr/>
        </p:nvPicPr>
        <p:blipFill>
          <a:blip r:embed="rId3"/>
          <a:stretch>
            <a:fillRect/>
          </a:stretch>
        </p:blipFill>
        <p:spPr>
          <a:xfrm>
            <a:off x="6206359" y="3652927"/>
            <a:ext cx="5532794" cy="2112740"/>
          </a:xfrm>
          <a:prstGeom prst="roundRect">
            <a:avLst>
              <a:gd name="adj" fmla="val 2913"/>
            </a:avLst>
          </a:prstGeom>
          <a:ln w="6350">
            <a:gradFill>
              <a:gsLst>
                <a:gs pos="0">
                  <a:schemeClr val="accent6"/>
                </a:gs>
                <a:gs pos="96000">
                  <a:schemeClr val="tx2"/>
                </a:gs>
              </a:gsLst>
              <a:lin ang="19800000" scaled="0"/>
            </a:gradFill>
          </a:ln>
        </p:spPr>
      </p:pic>
      <p:sp>
        <p:nvSpPr>
          <p:cNvPr id="17" name="TextBox 16">
            <a:extLst>
              <a:ext uri="{FF2B5EF4-FFF2-40B4-BE49-F238E27FC236}">
                <a16:creationId xmlns:a16="http://schemas.microsoft.com/office/drawing/2014/main" id="{9E50B260-7ECE-CA8C-4542-7EA1A05729BC}"/>
              </a:ext>
            </a:extLst>
          </p:cNvPr>
          <p:cNvSpPr txBox="1"/>
          <p:nvPr/>
        </p:nvSpPr>
        <p:spPr bwMode="gray">
          <a:xfrm>
            <a:off x="6206358" y="5765667"/>
            <a:ext cx="5497961" cy="253916"/>
          </a:xfrm>
          <a:prstGeom prst="rect">
            <a:avLst/>
          </a:prstGeom>
          <a:noFill/>
          <a:ln w="1270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526586"/>
                </a:solidFill>
                <a:effectLst/>
                <a:uLnTx/>
                <a:uFillTx/>
                <a:latin typeface="FiraGO"/>
                <a:ea typeface="+mn-ea"/>
                <a:cs typeface="+mn-cs"/>
              </a:rPr>
              <a:t>Multiply Digitised </a:t>
            </a:r>
            <a:r>
              <a:rPr lang="en-US" sz="1050" dirty="0">
                <a:solidFill>
                  <a:srgbClr val="526586"/>
                </a:solidFill>
                <a:latin typeface="FiraGO"/>
              </a:rPr>
              <a:t>requirements are met</a:t>
            </a:r>
            <a:endParaRPr kumimoji="0" lang="en-US" sz="1050" i="0" u="none" strike="noStrike" kern="1200" cap="none" spc="0" normalizeH="0" baseline="0" noProof="0" dirty="0">
              <a:ln>
                <a:noFill/>
              </a:ln>
              <a:solidFill>
                <a:srgbClr val="526586"/>
              </a:solidFill>
              <a:effectLst/>
              <a:uLnTx/>
              <a:uFillTx/>
              <a:latin typeface="FiraGO"/>
              <a:ea typeface="+mn-ea"/>
              <a:cs typeface="+mn-cs"/>
            </a:endParaRPr>
          </a:p>
        </p:txBody>
      </p:sp>
      <p:pic>
        <p:nvPicPr>
          <p:cNvPr id="18" name="Picture 17">
            <a:extLst>
              <a:ext uri="{FF2B5EF4-FFF2-40B4-BE49-F238E27FC236}">
                <a16:creationId xmlns:a16="http://schemas.microsoft.com/office/drawing/2014/main" id="{3EAFBD2E-418E-9E80-B628-4B2467F15F55}"/>
              </a:ext>
            </a:extLst>
          </p:cNvPr>
          <p:cNvPicPr>
            <a:picLocks noChangeAspect="1"/>
          </p:cNvPicPr>
          <p:nvPr/>
        </p:nvPicPr>
        <p:blipFill>
          <a:blip r:embed="rId4" cstate="print">
            <a:extLst>
              <a:ext uri="{28A0092B-C50C-407E-A947-70E740481C1C}">
                <a14:useLocalDpi xmlns:a14="http://schemas.microsoft.com/office/drawing/2010/main" val="0"/>
              </a:ext>
            </a:extLst>
          </a:blip>
          <a:srcRect t="18094" b="18094"/>
          <a:stretch/>
        </p:blipFill>
        <p:spPr>
          <a:xfrm>
            <a:off x="6206358" y="1032660"/>
            <a:ext cx="5467871" cy="2079055"/>
          </a:xfrm>
          <a:prstGeom prst="roundRect">
            <a:avLst>
              <a:gd name="adj" fmla="val 2913"/>
            </a:avLst>
          </a:prstGeom>
          <a:ln w="6350">
            <a:gradFill>
              <a:gsLst>
                <a:gs pos="0">
                  <a:schemeClr val="accent6"/>
                </a:gs>
                <a:gs pos="96000">
                  <a:schemeClr val="tx2"/>
                </a:gs>
              </a:gsLst>
              <a:lin ang="19800000" scaled="0"/>
            </a:gradFill>
          </a:ln>
        </p:spPr>
      </p:pic>
      <p:sp>
        <p:nvSpPr>
          <p:cNvPr id="19" name="TextBox 18">
            <a:extLst>
              <a:ext uri="{FF2B5EF4-FFF2-40B4-BE49-F238E27FC236}">
                <a16:creationId xmlns:a16="http://schemas.microsoft.com/office/drawing/2014/main" id="{5ACD852E-CFA5-B244-C1E0-BE2146654F47}"/>
              </a:ext>
            </a:extLst>
          </p:cNvPr>
          <p:cNvSpPr txBox="1"/>
          <p:nvPr/>
        </p:nvSpPr>
        <p:spPr bwMode="gray">
          <a:xfrm>
            <a:off x="6206358" y="3110315"/>
            <a:ext cx="5467869" cy="392415"/>
          </a:xfrm>
          <a:prstGeom prst="rect">
            <a:avLst/>
          </a:prstGeom>
          <a:noFill/>
          <a:ln w="1270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526586"/>
                </a:solidFill>
                <a:effectLst/>
                <a:uLnTx/>
                <a:uFillTx/>
                <a:latin typeface="FiraGO"/>
                <a:ea typeface="+mn-ea"/>
                <a:cs typeface="+mn-cs"/>
              </a:rPr>
              <a:t>Multiply Digitised </a:t>
            </a:r>
            <a:r>
              <a:rPr lang="en-US" sz="1050" dirty="0">
                <a:solidFill>
                  <a:srgbClr val="526586"/>
                </a:solidFill>
                <a:latin typeface="FiraGO"/>
              </a:rPr>
              <a:t>requirements not met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i="1" dirty="0">
                <a:solidFill>
                  <a:srgbClr val="526586"/>
                </a:solidFill>
                <a:latin typeface="FiraGO"/>
              </a:rPr>
              <a:t>(heavy vegetation, large distance &amp; different street names)</a:t>
            </a:r>
            <a:endParaRPr kumimoji="0" lang="en-US" sz="900" i="1" u="none" strike="noStrike" kern="1200" cap="none" spc="0" normalizeH="0" baseline="0" noProof="0" dirty="0">
              <a:ln>
                <a:noFill/>
              </a:ln>
              <a:solidFill>
                <a:srgbClr val="526586"/>
              </a:solidFill>
              <a:effectLst/>
              <a:uLnTx/>
              <a:uFillTx/>
              <a:latin typeface="FiraGO"/>
              <a:ea typeface="+mn-ea"/>
              <a:cs typeface="+mn-cs"/>
            </a:endParaRPr>
          </a:p>
        </p:txBody>
      </p:sp>
      <p:cxnSp>
        <p:nvCxnSpPr>
          <p:cNvPr id="20" name="Straight Arrow Connector 19">
            <a:extLst>
              <a:ext uri="{FF2B5EF4-FFF2-40B4-BE49-F238E27FC236}">
                <a16:creationId xmlns:a16="http://schemas.microsoft.com/office/drawing/2014/main" id="{D6E4DDC4-C992-3FE6-B228-7564168243F4}"/>
              </a:ext>
            </a:extLst>
          </p:cNvPr>
          <p:cNvCxnSpPr>
            <a:cxnSpLocks/>
          </p:cNvCxnSpPr>
          <p:nvPr/>
        </p:nvCxnSpPr>
        <p:spPr bwMode="gray">
          <a:xfrm flipH="1" flipV="1">
            <a:off x="6892834" y="2137954"/>
            <a:ext cx="1319349" cy="1010195"/>
          </a:xfrm>
          <a:prstGeom prst="straightConnector1">
            <a:avLst/>
          </a:prstGeom>
          <a:ln w="38100">
            <a:solidFill>
              <a:srgbClr val="FF0000"/>
            </a:solidFill>
            <a:prstDash val="dash"/>
            <a:headEnd type="oval" w="sm" len="sm"/>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1EB7B37-8307-6591-8CFD-16879CC3D8E4}"/>
              </a:ext>
            </a:extLst>
          </p:cNvPr>
          <p:cNvCxnSpPr>
            <a:cxnSpLocks/>
          </p:cNvCxnSpPr>
          <p:nvPr/>
        </p:nvCxnSpPr>
        <p:spPr bwMode="gray">
          <a:xfrm flipV="1">
            <a:off x="8212183" y="2913017"/>
            <a:ext cx="2913017" cy="235132"/>
          </a:xfrm>
          <a:prstGeom prst="straightConnector1">
            <a:avLst/>
          </a:prstGeom>
          <a:ln w="38100">
            <a:solidFill>
              <a:srgbClr val="FF0000"/>
            </a:solidFill>
            <a:prstDash val="dash"/>
            <a:headEnd type="oval" w="sm" len="sm"/>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1448639"/>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83C36-938B-8EE6-35BD-076C0ED74A15}"/>
              </a:ext>
            </a:extLst>
          </p:cNvPr>
          <p:cNvSpPr>
            <a:spLocks noGrp="1"/>
          </p:cNvSpPr>
          <p:nvPr>
            <p:ph type="title"/>
          </p:nvPr>
        </p:nvSpPr>
        <p:spPr>
          <a:xfrm>
            <a:off x="603118" y="720651"/>
            <a:ext cx="10989950" cy="627095"/>
          </a:xfrm>
        </p:spPr>
        <p:txBody>
          <a:bodyPr/>
          <a:lstStyle/>
          <a:p>
            <a:r>
              <a:rPr lang="en-US" sz="4000" b="1">
                <a:solidFill>
                  <a:schemeClr val="accent1"/>
                </a:solidFill>
              </a:rPr>
              <a:t>Expectations</a:t>
            </a:r>
            <a:br>
              <a:rPr lang="en-US" sz="4000" b="1">
                <a:solidFill>
                  <a:schemeClr val="accent1"/>
                </a:solidFill>
              </a:rPr>
            </a:br>
            <a:br>
              <a:rPr lang="en-US" sz="4000" b="1">
                <a:solidFill>
                  <a:schemeClr val="accent1"/>
                </a:solidFill>
              </a:rPr>
            </a:br>
            <a:endParaRPr lang="en-US" sz="4000" b="1">
              <a:solidFill>
                <a:schemeClr val="accent1"/>
              </a:solidFill>
            </a:endParaRPr>
          </a:p>
        </p:txBody>
      </p:sp>
      <p:sp>
        <p:nvSpPr>
          <p:cNvPr id="4" name="Rectangle 1">
            <a:extLst>
              <a:ext uri="{FF2B5EF4-FFF2-40B4-BE49-F238E27FC236}">
                <a16:creationId xmlns:a16="http://schemas.microsoft.com/office/drawing/2014/main" id="{FCB1DEC4-596C-B590-DB12-1406D7570B7A}"/>
              </a:ext>
            </a:extLst>
          </p:cNvPr>
          <p:cNvSpPr>
            <a:spLocks noGrp="1" noChangeArrowheads="1"/>
          </p:cNvSpPr>
          <p:nvPr>
            <p:ph idx="1"/>
          </p:nvPr>
        </p:nvSpPr>
        <p:spPr bwMode="auto">
          <a:xfrm>
            <a:off x="603118" y="1364016"/>
            <a:ext cx="10515600" cy="2356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b="0">
                <a:latin typeface="+mn-lt"/>
              </a:rPr>
              <a:t>Find a way to fix the data in automated fashion. </a:t>
            </a:r>
          </a:p>
          <a:p>
            <a:endParaRPr lang="en-US" sz="2400" b="0">
              <a:latin typeface="+mn-lt"/>
            </a:endParaRPr>
          </a:p>
          <a:p>
            <a:r>
              <a:rPr lang="en-US" sz="2400" b="0">
                <a:latin typeface="+mn-lt"/>
              </a:rPr>
              <a:t>The expected outcome is a presentation on how we can help to resolve violations reported by a particular validation rule code without manual intervention. </a:t>
            </a:r>
          </a:p>
        </p:txBody>
      </p:sp>
      <p:sp>
        <p:nvSpPr>
          <p:cNvPr id="3" name="Rectangle 2">
            <a:extLst>
              <a:ext uri="{FF2B5EF4-FFF2-40B4-BE49-F238E27FC236}">
                <a16:creationId xmlns:a16="http://schemas.microsoft.com/office/drawing/2014/main" id="{F6C54420-93AD-ECFA-E0AA-F7352CBB1776}"/>
              </a:ext>
            </a:extLst>
          </p:cNvPr>
          <p:cNvSpPr/>
          <p:nvPr/>
        </p:nvSpPr>
        <p:spPr>
          <a:xfrm>
            <a:off x="11887200" y="0"/>
            <a:ext cx="304800" cy="6857999"/>
          </a:xfrm>
          <a:prstGeom prst="rect">
            <a:avLst/>
          </a:prstGeom>
          <a:gradFill>
            <a:gsLst>
              <a:gs pos="0">
                <a:srgbClr val="5FDBD8"/>
              </a:gs>
              <a:gs pos="100000">
                <a:srgbClr val="B17FFD"/>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iraGO"/>
              <a:ea typeface="+mn-ea"/>
              <a:cs typeface="+mn-cs"/>
            </a:endParaRPr>
          </a:p>
        </p:txBody>
      </p:sp>
    </p:spTree>
    <p:extLst>
      <p:ext uri="{BB962C8B-B14F-4D97-AF65-F5344CB8AC3E}">
        <p14:creationId xmlns:p14="http://schemas.microsoft.com/office/powerpoint/2010/main" val="38788043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8BAE6-9072-7239-D59F-14520C06A12E}"/>
              </a:ext>
            </a:extLst>
          </p:cNvPr>
          <p:cNvSpPr>
            <a:spLocks noGrp="1"/>
          </p:cNvSpPr>
          <p:nvPr>
            <p:ph type="title"/>
          </p:nvPr>
        </p:nvSpPr>
        <p:spPr>
          <a:xfrm>
            <a:off x="659699" y="387859"/>
            <a:ext cx="4097988" cy="1320279"/>
          </a:xfrm>
        </p:spPr>
        <p:txBody>
          <a:bodyPr anchor="b">
            <a:normAutofit/>
          </a:bodyPr>
          <a:lstStyle/>
          <a:p>
            <a:r>
              <a:rPr lang="en-US" sz="4000" b="1">
                <a:effectLst>
                  <a:outerShdw blurRad="38100" dist="38100" dir="2700000" algn="tl">
                    <a:srgbClr val="000000">
                      <a:alpha val="43137"/>
                    </a:srgbClr>
                  </a:outerShdw>
                </a:effectLst>
              </a:rPr>
              <a:t>Bonus opportunity</a:t>
            </a:r>
            <a:endParaRPr lang="en-US" sz="4000" b="1">
              <a:solidFill>
                <a:srgbClr val="FF0000"/>
              </a:solidFill>
              <a:effectLst>
                <a:outerShdw blurRad="38100" dist="38100" dir="2700000" algn="tl">
                  <a:srgbClr val="000000">
                    <a:alpha val="43137"/>
                  </a:srgbClr>
                </a:outerShdw>
              </a:effectLst>
            </a:endParaRPr>
          </a:p>
        </p:txBody>
      </p:sp>
      <p:sp>
        <p:nvSpPr>
          <p:cNvPr id="56" name="Rectangle 55">
            <a:extLst>
              <a:ext uri="{FF2B5EF4-FFF2-40B4-BE49-F238E27FC236}">
                <a16:creationId xmlns:a16="http://schemas.microsoft.com/office/drawing/2014/main" id="{1C995006-A9EA-2A6C-B7A9-25BBA5C4CEDB}"/>
              </a:ext>
            </a:extLst>
          </p:cNvPr>
          <p:cNvSpPr/>
          <p:nvPr/>
        </p:nvSpPr>
        <p:spPr>
          <a:xfrm>
            <a:off x="0" y="1980102"/>
            <a:ext cx="6293329" cy="275814"/>
          </a:xfrm>
          <a:prstGeom prst="rect">
            <a:avLst/>
          </a:prstGeom>
          <a:gradFill>
            <a:gsLst>
              <a:gs pos="0">
                <a:srgbClr val="5FDBD8"/>
              </a:gs>
              <a:gs pos="100000">
                <a:srgbClr val="B17FFD"/>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iraGO"/>
              <a:ea typeface="+mn-ea"/>
              <a:cs typeface="+mn-cs"/>
            </a:endParaRPr>
          </a:p>
        </p:txBody>
      </p:sp>
      <p:pic>
        <p:nvPicPr>
          <p:cNvPr id="29" name="Picture 28">
            <a:extLst>
              <a:ext uri="{FF2B5EF4-FFF2-40B4-BE49-F238E27FC236}">
                <a16:creationId xmlns:a16="http://schemas.microsoft.com/office/drawing/2014/main" id="{13B82C28-3B68-8911-2E0D-D7FE3C10D7DC}"/>
              </a:ext>
            </a:extLst>
          </p:cNvPr>
          <p:cNvPicPr>
            <a:picLocks noChangeAspect="1"/>
          </p:cNvPicPr>
          <p:nvPr/>
        </p:nvPicPr>
        <p:blipFill>
          <a:blip r:embed="rId3"/>
          <a:srcRect l="14117" r="15923" b="2"/>
          <a:stretch/>
        </p:blipFill>
        <p:spPr>
          <a:xfrm>
            <a:off x="5664200" y="10"/>
            <a:ext cx="6526277"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58" name="Rectangle 1">
            <a:extLst>
              <a:ext uri="{FF2B5EF4-FFF2-40B4-BE49-F238E27FC236}">
                <a16:creationId xmlns:a16="http://schemas.microsoft.com/office/drawing/2014/main" id="{BA857614-8499-AADA-66C1-36B0C7D13468}"/>
              </a:ext>
            </a:extLst>
          </p:cNvPr>
          <p:cNvSpPr txBox="1">
            <a:spLocks noChangeArrowheads="1"/>
          </p:cNvSpPr>
          <p:nvPr/>
        </p:nvSpPr>
        <p:spPr bwMode="auto">
          <a:xfrm>
            <a:off x="197123" y="3135525"/>
            <a:ext cx="5474198" cy="3136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1" i="0" u="none" strike="noStrike" kern="1200" cap="none" spc="0" normalizeH="0" baseline="0" noProof="0">
                <a:ln>
                  <a:noFill/>
                </a:ln>
                <a:solidFill>
                  <a:prstClr val="black"/>
                </a:solidFill>
                <a:effectLst/>
                <a:uLnTx/>
                <a:uFillTx/>
                <a:latin typeface="FiraGO"/>
                <a:ea typeface="+mn-ea"/>
                <a:cs typeface="+mn-cs"/>
              </a:rPr>
              <a:t>Goal</a:t>
            </a:r>
            <a:r>
              <a:rPr kumimoji="0" lang="en-US" sz="2400" b="0" i="0" u="none" strike="noStrike" kern="1200" cap="none" spc="0" normalizeH="0" baseline="0" noProof="0">
                <a:ln>
                  <a:noFill/>
                </a:ln>
                <a:solidFill>
                  <a:prstClr val="black"/>
                </a:solidFill>
                <a:effectLst/>
                <a:uLnTx/>
                <a:uFillTx/>
                <a:latin typeface="FiraGO"/>
                <a:ea typeface="+mn-ea"/>
                <a:cs typeface="+mn-cs"/>
              </a:rPr>
              <a:t>: Scale this solution for global use.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1" i="0" u="none" strike="noStrike" kern="1200" cap="none" spc="0" normalizeH="0" baseline="0" noProof="0">
                <a:ln>
                  <a:noFill/>
                </a:ln>
                <a:solidFill>
                  <a:prstClr val="black"/>
                </a:solidFill>
                <a:effectLst/>
                <a:uLnTx/>
                <a:uFillTx/>
                <a:latin typeface="FiraGO"/>
                <a:ea typeface="+mn-ea"/>
                <a:cs typeface="+mn-cs"/>
              </a:rPr>
              <a:t>Challenge</a:t>
            </a:r>
            <a:r>
              <a:rPr kumimoji="0" lang="en-US" sz="2400" b="0" i="0" u="none" strike="noStrike" kern="1200" cap="none" spc="0" normalizeH="0" baseline="0" noProof="0">
                <a:ln>
                  <a:noFill/>
                </a:ln>
                <a:solidFill>
                  <a:prstClr val="black"/>
                </a:solidFill>
                <a:effectLst/>
                <a:uLnTx/>
                <a:uFillTx/>
                <a:latin typeface="FiraGO"/>
                <a:ea typeface="+mn-ea"/>
                <a:cs typeface="+mn-cs"/>
              </a:rPr>
              <a:t>: How to make this solution efficient across different countries and road systems.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1" i="0" u="none" strike="noStrike" kern="1200" cap="none" spc="0" normalizeH="0" baseline="0" noProof="0">
                <a:ln>
                  <a:noFill/>
                </a:ln>
                <a:solidFill>
                  <a:prstClr val="black"/>
                </a:solidFill>
                <a:effectLst/>
                <a:uLnTx/>
                <a:uFillTx/>
                <a:latin typeface="FiraGO"/>
                <a:ea typeface="+mn-ea"/>
                <a:cs typeface="+mn-cs"/>
              </a:rPr>
              <a:t>Task</a:t>
            </a:r>
            <a:r>
              <a:rPr kumimoji="0" lang="en-US" sz="2400" b="0" i="0" u="none" strike="noStrike" kern="1200" cap="none" spc="0" normalizeH="0" baseline="0" noProof="0">
                <a:ln>
                  <a:noFill/>
                </a:ln>
                <a:solidFill>
                  <a:prstClr val="black"/>
                </a:solidFill>
                <a:effectLst/>
                <a:uLnTx/>
                <a:uFillTx/>
                <a:latin typeface="FiraGO"/>
                <a:ea typeface="+mn-ea"/>
                <a:cs typeface="+mn-cs"/>
              </a:rPr>
              <a:t>: Propose a </a:t>
            </a:r>
            <a:r>
              <a:rPr kumimoji="0" lang="en-US" sz="2400" b="1" i="0" u="none" strike="noStrike" kern="1200" cap="none" spc="0" normalizeH="0" baseline="0" noProof="0">
                <a:ln>
                  <a:noFill/>
                </a:ln>
                <a:solidFill>
                  <a:prstClr val="black"/>
                </a:solidFill>
                <a:effectLst/>
                <a:uLnTx/>
                <a:uFillTx/>
                <a:latin typeface="FiraGO"/>
                <a:ea typeface="+mn-ea"/>
                <a:cs typeface="+mn-cs"/>
              </a:rPr>
              <a:t>theoretical</a:t>
            </a:r>
            <a:r>
              <a:rPr kumimoji="0" lang="en-US" sz="2400" b="0" i="0" u="none" strike="noStrike" kern="1200" cap="none" spc="0" normalizeH="0" baseline="0" noProof="0">
                <a:ln>
                  <a:noFill/>
                </a:ln>
                <a:solidFill>
                  <a:prstClr val="black"/>
                </a:solidFill>
                <a:effectLst/>
                <a:uLnTx/>
                <a:uFillTx/>
                <a:latin typeface="FiraGO"/>
                <a:ea typeface="+mn-ea"/>
                <a:cs typeface="+mn-cs"/>
              </a:rPr>
              <a:t> approach to scale the model globally.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1" i="0" u="none" strike="noStrike" kern="1200" cap="none" spc="0" normalizeH="0" baseline="0" noProof="0">
                <a:ln>
                  <a:noFill/>
                </a:ln>
                <a:solidFill>
                  <a:prstClr val="black"/>
                </a:solidFill>
                <a:effectLst/>
                <a:uLnTx/>
                <a:uFillTx/>
                <a:latin typeface="FiraGO"/>
                <a:ea typeface="+mn-ea"/>
                <a:cs typeface="+mn-cs"/>
              </a:rPr>
              <a:t>Extra Points</a:t>
            </a:r>
            <a:r>
              <a:rPr kumimoji="0" lang="en-US" sz="2400" b="0" i="0" u="none" strike="noStrike" kern="1200" cap="none" spc="0" normalizeH="0" baseline="0" noProof="0">
                <a:ln>
                  <a:noFill/>
                </a:ln>
                <a:solidFill>
                  <a:prstClr val="black"/>
                </a:solidFill>
                <a:effectLst/>
                <a:uLnTx/>
                <a:uFillTx/>
                <a:latin typeface="FiraGO"/>
                <a:ea typeface="+mn-ea"/>
                <a:cs typeface="+mn-cs"/>
              </a:rPr>
              <a:t>: Present a practical or innovative method for global scaling.</a:t>
            </a:r>
          </a:p>
        </p:txBody>
      </p:sp>
    </p:spTree>
    <p:extLst>
      <p:ext uri="{BB962C8B-B14F-4D97-AF65-F5344CB8AC3E}">
        <p14:creationId xmlns:p14="http://schemas.microsoft.com/office/powerpoint/2010/main" val="1009236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83C36-938B-8EE6-35BD-076C0ED74A15}"/>
              </a:ext>
            </a:extLst>
          </p:cNvPr>
          <p:cNvSpPr>
            <a:spLocks noGrp="1"/>
          </p:cNvSpPr>
          <p:nvPr>
            <p:ph type="title"/>
          </p:nvPr>
        </p:nvSpPr>
        <p:spPr>
          <a:xfrm>
            <a:off x="588322" y="424729"/>
            <a:ext cx="10989950" cy="627095"/>
          </a:xfrm>
        </p:spPr>
        <p:txBody>
          <a:bodyPr/>
          <a:lstStyle/>
          <a:p>
            <a:r>
              <a:rPr lang="en-US" sz="4000" dirty="0"/>
              <a:t>Additional Resources</a:t>
            </a:r>
            <a:endParaRPr lang="en-US" sz="4000" b="1" dirty="0">
              <a:solidFill>
                <a:srgbClr val="FF0000"/>
              </a:solidFill>
            </a:endParaRPr>
          </a:p>
        </p:txBody>
      </p:sp>
      <p:sp>
        <p:nvSpPr>
          <p:cNvPr id="3" name="Rectangle 2">
            <a:extLst>
              <a:ext uri="{FF2B5EF4-FFF2-40B4-BE49-F238E27FC236}">
                <a16:creationId xmlns:a16="http://schemas.microsoft.com/office/drawing/2014/main" id="{F6C54420-93AD-ECFA-E0AA-F7352CBB1776}"/>
              </a:ext>
            </a:extLst>
          </p:cNvPr>
          <p:cNvSpPr/>
          <p:nvPr/>
        </p:nvSpPr>
        <p:spPr>
          <a:xfrm>
            <a:off x="11887200" y="0"/>
            <a:ext cx="304800" cy="6857999"/>
          </a:xfrm>
          <a:prstGeom prst="rect">
            <a:avLst/>
          </a:prstGeom>
          <a:gradFill>
            <a:gsLst>
              <a:gs pos="0">
                <a:srgbClr val="5FDBD8"/>
              </a:gs>
              <a:gs pos="100000">
                <a:srgbClr val="B17FFD"/>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iraGO"/>
              <a:ea typeface="+mn-ea"/>
              <a:cs typeface="+mn-cs"/>
            </a:endParaRPr>
          </a:p>
        </p:txBody>
      </p:sp>
      <p:sp>
        <p:nvSpPr>
          <p:cNvPr id="7" name="Rectangle 1">
            <a:extLst>
              <a:ext uri="{FF2B5EF4-FFF2-40B4-BE49-F238E27FC236}">
                <a16:creationId xmlns:a16="http://schemas.microsoft.com/office/drawing/2014/main" id="{729E9AB9-0DD4-C180-9778-10C4D2885994}"/>
              </a:ext>
            </a:extLst>
          </p:cNvPr>
          <p:cNvSpPr txBox="1">
            <a:spLocks noChangeArrowheads="1"/>
          </p:cNvSpPr>
          <p:nvPr/>
        </p:nvSpPr>
        <p:spPr bwMode="auto">
          <a:xfrm>
            <a:off x="898585" y="1197120"/>
            <a:ext cx="10515600" cy="1951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0" indent="0" algn="l" defTabSz="914126" rtl="0" eaLnBrk="1" latinLnBrk="0" hangingPunct="1">
              <a:lnSpc>
                <a:spcPct val="120000"/>
              </a:lnSpc>
              <a:spcBef>
                <a:spcPts val="300"/>
              </a:spcBef>
              <a:buFont typeface="Arial" panose="020B0604020202020204" pitchFamily="34" charset="0"/>
              <a:buNone/>
              <a:defRPr sz="1600" b="1" kern="1200">
                <a:solidFill>
                  <a:schemeClr val="tx1"/>
                </a:solidFill>
                <a:latin typeface="+mj-lt"/>
                <a:ea typeface="+mn-ea"/>
                <a:cs typeface="+mn-cs"/>
              </a:defRPr>
            </a:lvl1pPr>
            <a:lvl2pPr marL="0" indent="0" algn="l" defTabSz="914126" rtl="0" eaLnBrk="1" latinLnBrk="0" hangingPunct="1">
              <a:lnSpc>
                <a:spcPct val="120000"/>
              </a:lnSpc>
              <a:spcBef>
                <a:spcPts val="300"/>
              </a:spcBef>
              <a:buFont typeface="Arial" panose="020B0604020202020204" pitchFamily="34" charset="0"/>
              <a:buNone/>
              <a:defRPr sz="1400" kern="1200">
                <a:solidFill>
                  <a:schemeClr val="tx1"/>
                </a:solidFill>
                <a:latin typeface="+mn-lt"/>
                <a:ea typeface="+mn-ea"/>
                <a:cs typeface="+mn-cs"/>
              </a:defRPr>
            </a:lvl2pPr>
            <a:lvl3pPr marL="144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3pPr>
            <a:lvl4pPr marL="288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4pPr>
            <a:lvl5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5pPr>
            <a:lvl6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6pPr>
            <a:lvl7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7pPr>
            <a:lvl8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8pPr>
            <a:lvl9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285750" marR="0" lvl="0" indent="-285750" algn="l" defTabSz="914126" rtl="0" eaLnBrk="1" fontAlgn="auto" latinLnBrk="0" hangingPunct="1">
              <a:lnSpc>
                <a:spcPct val="120000"/>
              </a:lnSpc>
              <a:spcBef>
                <a:spcPts val="3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383C45"/>
                </a:solidFill>
                <a:effectLst/>
                <a:uLnTx/>
                <a:uFillTx/>
                <a:latin typeface="FiraGO"/>
                <a:ea typeface="+mn-ea"/>
                <a:cs typeface="+mn-cs"/>
              </a:rPr>
              <a:t>Introduction to HERE Mapping Concepts: </a:t>
            </a:r>
            <a:r>
              <a:rPr kumimoji="0" lang="en-US" sz="2400" b="0" i="0" u="none" strike="noStrike" kern="1200" cap="none" spc="0" normalizeH="0" baseline="0" noProof="0" dirty="0">
                <a:ln>
                  <a:noFill/>
                </a:ln>
                <a:solidFill>
                  <a:srgbClr val="383C45"/>
                </a:solidFill>
                <a:effectLst/>
                <a:uLnTx/>
                <a:uFillTx/>
                <a:latin typeface="FiraGO"/>
                <a:ea typeface="+mn-ea"/>
                <a:cs typeface="+mn-cs"/>
                <a:hlinkClick r:id="rId2"/>
              </a:rPr>
              <a:t>User Guide</a:t>
            </a:r>
            <a:endParaRPr kumimoji="0" lang="en-US" sz="2400" b="0" i="0" u="none" strike="noStrike" kern="1200" cap="none" spc="0" normalizeH="0" baseline="0" noProof="0" dirty="0">
              <a:ln>
                <a:noFill/>
              </a:ln>
              <a:solidFill>
                <a:srgbClr val="383C45"/>
              </a:solidFill>
              <a:effectLst/>
              <a:uLnTx/>
              <a:uFillTx/>
              <a:latin typeface="FiraGO"/>
              <a:ea typeface="+mn-ea"/>
              <a:cs typeface="+mn-cs"/>
            </a:endParaRPr>
          </a:p>
          <a:p>
            <a:pPr marL="285750" marR="0" lvl="0" indent="-285750" algn="l" defTabSz="914126" rtl="0" eaLnBrk="1" fontAlgn="auto" latinLnBrk="0" hangingPunct="1">
              <a:lnSpc>
                <a:spcPct val="120000"/>
              </a:lnSpc>
              <a:spcBef>
                <a:spcPts val="3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383C45"/>
                </a:solidFill>
                <a:effectLst/>
                <a:uLnTx/>
                <a:uFillTx/>
                <a:latin typeface="FiraGO"/>
                <a:ea typeface="+mn-ea"/>
                <a:cs typeface="+mn-cs"/>
                <a:hlinkClick r:id="rId3"/>
              </a:rPr>
              <a:t>HERE Platform </a:t>
            </a:r>
            <a:r>
              <a:rPr kumimoji="0" lang="en-US" sz="2400" b="0" i="0" u="none" strike="noStrike" kern="1200" cap="none" spc="0" normalizeH="0" baseline="0" noProof="0" dirty="0">
                <a:ln>
                  <a:noFill/>
                </a:ln>
                <a:solidFill>
                  <a:srgbClr val="383C45"/>
                </a:solidFill>
                <a:effectLst/>
                <a:uLnTx/>
                <a:uFillTx/>
                <a:latin typeface="FiraGO"/>
                <a:ea typeface="+mn-ea"/>
                <a:cs typeface="+mn-cs"/>
              </a:rPr>
              <a:t>(free access available)</a:t>
            </a:r>
          </a:p>
          <a:p>
            <a:pPr marL="285750" marR="0" lvl="0" indent="-285750" algn="l" defTabSz="914126" rtl="0" eaLnBrk="1" fontAlgn="auto" latinLnBrk="0" hangingPunct="1">
              <a:lnSpc>
                <a:spcPct val="120000"/>
              </a:lnSpc>
              <a:spcBef>
                <a:spcPts val="3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383C45"/>
                </a:solidFill>
                <a:effectLst/>
                <a:uLnTx/>
                <a:uFillTx/>
                <a:latin typeface="FiraGO"/>
                <a:ea typeface="+mn-ea"/>
                <a:cs typeface="+mn-cs"/>
                <a:hlinkClick r:id="rId4"/>
              </a:rPr>
              <a:t>HERE Rest API </a:t>
            </a:r>
            <a:r>
              <a:rPr kumimoji="0" lang="en-US" sz="2400" b="0" i="0" u="none" strike="noStrike" kern="1200" cap="none" spc="0" normalizeH="0" baseline="0" noProof="0" dirty="0">
                <a:ln>
                  <a:noFill/>
                </a:ln>
                <a:solidFill>
                  <a:srgbClr val="383C45"/>
                </a:solidFill>
                <a:effectLst/>
                <a:uLnTx/>
                <a:uFillTx/>
                <a:latin typeface="FiraGO"/>
                <a:ea typeface="+mn-ea"/>
                <a:cs typeface="+mn-cs"/>
              </a:rPr>
              <a:t>Information </a:t>
            </a:r>
          </a:p>
          <a:p>
            <a:pPr marL="285750" marR="0" lvl="0" indent="-285750" algn="l" defTabSz="914126" rtl="0" eaLnBrk="1" fontAlgn="auto" latinLnBrk="0" hangingPunct="1">
              <a:lnSpc>
                <a:spcPct val="120000"/>
              </a:lnSpc>
              <a:spcBef>
                <a:spcPts val="3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383C45"/>
                </a:solidFill>
                <a:effectLst/>
                <a:uLnTx/>
                <a:uFillTx/>
                <a:latin typeface="FiraGO"/>
                <a:ea typeface="+mn-ea"/>
                <a:cs typeface="+mn-cs"/>
              </a:rPr>
              <a:t>General </a:t>
            </a:r>
            <a:r>
              <a:rPr kumimoji="0" lang="en-US" sz="2400" b="0" i="0" u="none" strike="noStrike" kern="1200" cap="none" spc="0" normalizeH="0" baseline="0" noProof="0" dirty="0">
                <a:ln>
                  <a:noFill/>
                </a:ln>
                <a:solidFill>
                  <a:srgbClr val="383C45"/>
                </a:solidFill>
                <a:effectLst/>
                <a:uLnTx/>
                <a:uFillTx/>
                <a:latin typeface="FiraGO"/>
                <a:ea typeface="+mn-ea"/>
                <a:cs typeface="+mn-cs"/>
                <a:hlinkClick r:id="rId5"/>
              </a:rPr>
              <a:t>HERE Documentation Search</a:t>
            </a:r>
            <a:endParaRPr kumimoji="0" lang="en-US" sz="2400" b="0" i="0" u="none" strike="noStrike" kern="1200" cap="none" spc="0" normalizeH="0" baseline="0" noProof="0" dirty="0">
              <a:ln>
                <a:noFill/>
              </a:ln>
              <a:solidFill>
                <a:srgbClr val="383C45"/>
              </a:solidFill>
              <a:effectLst/>
              <a:uLnTx/>
              <a:uFillTx/>
              <a:latin typeface="FiraGO"/>
              <a:ea typeface="+mn-ea"/>
              <a:cs typeface="+mn-cs"/>
            </a:endParaRPr>
          </a:p>
        </p:txBody>
      </p:sp>
      <p:sp>
        <p:nvSpPr>
          <p:cNvPr id="4" name="TextBox 3">
            <a:extLst>
              <a:ext uri="{FF2B5EF4-FFF2-40B4-BE49-F238E27FC236}">
                <a16:creationId xmlns:a16="http://schemas.microsoft.com/office/drawing/2014/main" id="{FFC5360E-0A7A-3515-6A59-EA0B58485A44}"/>
              </a:ext>
            </a:extLst>
          </p:cNvPr>
          <p:cNvSpPr txBox="1"/>
          <p:nvPr/>
        </p:nvSpPr>
        <p:spPr bwMode="gray">
          <a:xfrm>
            <a:off x="785004" y="4151677"/>
            <a:ext cx="9980762" cy="1906438"/>
          </a:xfrm>
          <a:prstGeom prst="rect">
            <a:avLst/>
          </a:prstGeom>
          <a:noFill/>
          <a:ln w="12700">
            <a:noFill/>
          </a:ln>
        </p:spPr>
        <p:txBody>
          <a:bodyPr wrap="square" lIns="0" tIns="0" rIns="0" bIns="0" rtlCol="0">
            <a:noAutofit/>
          </a:bodyPr>
          <a:lstStyle/>
          <a:p>
            <a:pPr algn="l">
              <a:lnSpc>
                <a:spcPct val="120000"/>
              </a:lnSpc>
            </a:pPr>
            <a:r>
              <a:rPr lang="en-US" sz="2400" dirty="0">
                <a:hlinkClick r:id="rId6"/>
              </a:rPr>
              <a:t>Chat via Teams</a:t>
            </a:r>
            <a:endParaRPr lang="en-US" sz="2400" dirty="0"/>
          </a:p>
          <a:p>
            <a:pPr algn="l">
              <a:lnSpc>
                <a:spcPct val="120000"/>
              </a:lnSpc>
            </a:pPr>
            <a:endParaRPr lang="en-US" sz="2400" dirty="0"/>
          </a:p>
          <a:p>
            <a:pPr algn="l">
              <a:lnSpc>
                <a:spcPct val="120000"/>
              </a:lnSpc>
            </a:pPr>
            <a:r>
              <a:rPr lang="en-US" sz="2400" dirty="0"/>
              <a:t>Email: </a:t>
            </a:r>
          </a:p>
          <a:p>
            <a:pPr algn="l">
              <a:lnSpc>
                <a:spcPct val="120000"/>
              </a:lnSpc>
            </a:pPr>
            <a:r>
              <a:rPr lang="en-US" sz="2400" dirty="0">
                <a:hlinkClick r:id="rId7"/>
              </a:rPr>
              <a:t>kelli.vogt@here.com</a:t>
            </a:r>
            <a:endParaRPr lang="en-US" sz="2400" dirty="0"/>
          </a:p>
          <a:p>
            <a:pPr algn="l">
              <a:lnSpc>
                <a:spcPct val="120000"/>
              </a:lnSpc>
            </a:pPr>
            <a:r>
              <a:rPr lang="en-US" sz="2400" dirty="0">
                <a:hlinkClick r:id="rId8"/>
              </a:rPr>
              <a:t>akos.magdo@here.com</a:t>
            </a:r>
            <a:endParaRPr lang="en-US" sz="2400" dirty="0"/>
          </a:p>
          <a:p>
            <a:pPr algn="l">
              <a:lnSpc>
                <a:spcPct val="120000"/>
              </a:lnSpc>
            </a:pPr>
            <a:endParaRPr lang="en-US" sz="2400" dirty="0"/>
          </a:p>
        </p:txBody>
      </p:sp>
      <p:sp>
        <p:nvSpPr>
          <p:cNvPr id="5" name="Title 1">
            <a:extLst>
              <a:ext uri="{FF2B5EF4-FFF2-40B4-BE49-F238E27FC236}">
                <a16:creationId xmlns:a16="http://schemas.microsoft.com/office/drawing/2014/main" id="{AE72F740-B44B-5C88-25F5-84EA62874E37}"/>
              </a:ext>
            </a:extLst>
          </p:cNvPr>
          <p:cNvSpPr txBox="1">
            <a:spLocks/>
          </p:cNvSpPr>
          <p:nvPr/>
        </p:nvSpPr>
        <p:spPr bwMode="gray">
          <a:xfrm>
            <a:off x="601025" y="3428999"/>
            <a:ext cx="10989950" cy="627095"/>
          </a:xfrm>
          <a:prstGeom prst="rect">
            <a:avLst/>
          </a:prstGeom>
        </p:spPr>
        <p:txBody>
          <a:bodyPr vert="horz" lIns="0" tIns="0" rIns="0" bIns="0" rtlCol="0" anchor="t">
            <a:noAutofit/>
          </a:bodyPr>
          <a:lstStyle>
            <a:lvl1pPr algn="l" defTabSz="914126" rtl="0" eaLnBrk="1" latinLnBrk="0" hangingPunct="1">
              <a:lnSpc>
                <a:spcPct val="100000"/>
              </a:lnSpc>
              <a:spcBef>
                <a:spcPct val="0"/>
              </a:spcBef>
              <a:buNone/>
              <a:defRPr sz="2800" b="1" kern="1200">
                <a:solidFill>
                  <a:schemeClr val="tx1"/>
                </a:solidFill>
                <a:latin typeface="+mj-lt"/>
                <a:ea typeface="+mj-ea"/>
                <a:cs typeface="+mj-cs"/>
              </a:defRPr>
            </a:lvl1pPr>
          </a:lstStyle>
          <a:p>
            <a:r>
              <a:rPr lang="en-US" sz="4000" dirty="0"/>
              <a:t>Questions? </a:t>
            </a:r>
            <a:endParaRPr lang="en-US" sz="4000" dirty="0">
              <a:solidFill>
                <a:srgbClr val="FF0000"/>
              </a:solidFill>
            </a:endParaRPr>
          </a:p>
        </p:txBody>
      </p:sp>
    </p:spTree>
    <p:extLst>
      <p:ext uri="{BB962C8B-B14F-4D97-AF65-F5344CB8AC3E}">
        <p14:creationId xmlns:p14="http://schemas.microsoft.com/office/powerpoint/2010/main" val="845444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83C36-938B-8EE6-35BD-076C0ED74A15}"/>
              </a:ext>
            </a:extLst>
          </p:cNvPr>
          <p:cNvSpPr>
            <a:spLocks noGrp="1"/>
          </p:cNvSpPr>
          <p:nvPr>
            <p:ph type="ctrTitle"/>
          </p:nvPr>
        </p:nvSpPr>
        <p:spPr>
          <a:xfrm>
            <a:off x="558912" y="3187164"/>
            <a:ext cx="10406710" cy="1036800"/>
          </a:xfrm>
        </p:spPr>
        <p:txBody>
          <a:bodyPr/>
          <a:lstStyle/>
          <a:p>
            <a:r>
              <a:rPr lang="en-US" sz="4000">
                <a:solidFill>
                  <a:schemeClr val="accent1"/>
                </a:solidFill>
              </a:rPr>
              <a:t>Get Started: Download </a:t>
            </a:r>
            <a:r>
              <a:rPr lang="en-US" sz="4000">
                <a:solidFill>
                  <a:schemeClr val="accent1"/>
                </a:solidFill>
                <a:hlinkClick r:id="rId3">
                  <a:extLst>
                    <a:ext uri="{A12FA001-AC4F-418D-AE19-62706E023703}">
                      <ahyp:hlinkClr xmlns:ahyp="http://schemas.microsoft.com/office/drawing/2018/hyperlinkcolor" val="tx"/>
                    </a:ext>
                  </a:extLst>
                </a:hlinkClick>
              </a:rPr>
              <a:t>data</a:t>
            </a:r>
            <a:endParaRPr lang="en-US">
              <a:solidFill>
                <a:schemeClr val="accent1"/>
              </a:solidFill>
            </a:endParaRPr>
          </a:p>
        </p:txBody>
      </p:sp>
      <p:pic>
        <p:nvPicPr>
          <p:cNvPr id="5" name="Content Placeholder 4">
            <a:extLst>
              <a:ext uri="{FF2B5EF4-FFF2-40B4-BE49-F238E27FC236}">
                <a16:creationId xmlns:a16="http://schemas.microsoft.com/office/drawing/2014/main" id="{CECA7953-0CAC-7AEF-E445-0E91990610F9}"/>
              </a:ext>
            </a:extLst>
          </p:cNvPr>
          <p:cNvPicPr>
            <a:picLocks noGrp="1" noChangeAspect="1"/>
          </p:cNvPicPr>
          <p:nvPr>
            <p:ph idx="4294967295"/>
          </p:nvPr>
        </p:nvPicPr>
        <p:blipFill>
          <a:blip r:embed="rId4"/>
          <a:stretch>
            <a:fillRect/>
          </a:stretch>
        </p:blipFill>
        <p:spPr bwMode="auto">
          <a:xfrm>
            <a:off x="7620000" y="1615437"/>
            <a:ext cx="3627438" cy="3627437"/>
          </a:xfrm>
          <a:prstGeom prst="rect">
            <a:avLst/>
          </a:prstGeom>
          <a:ln w="6350">
            <a:solidFill>
              <a:schemeClr val="tx1"/>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3" name="Rectangle 2">
            <a:extLst>
              <a:ext uri="{FF2B5EF4-FFF2-40B4-BE49-F238E27FC236}">
                <a16:creationId xmlns:a16="http://schemas.microsoft.com/office/drawing/2014/main" id="{F6C54420-93AD-ECFA-E0AA-F7352CBB1776}"/>
              </a:ext>
            </a:extLst>
          </p:cNvPr>
          <p:cNvSpPr/>
          <p:nvPr/>
        </p:nvSpPr>
        <p:spPr>
          <a:xfrm>
            <a:off x="11887200" y="0"/>
            <a:ext cx="304800" cy="6857999"/>
          </a:xfrm>
          <a:prstGeom prst="rect">
            <a:avLst/>
          </a:prstGeom>
          <a:gradFill>
            <a:gsLst>
              <a:gs pos="0">
                <a:srgbClr val="5FDBD8"/>
              </a:gs>
              <a:gs pos="100000">
                <a:srgbClr val="B17FFD"/>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iraGO"/>
              <a:ea typeface="+mn-ea"/>
              <a:cs typeface="+mn-cs"/>
            </a:endParaRPr>
          </a:p>
        </p:txBody>
      </p:sp>
    </p:spTree>
    <p:extLst>
      <p:ext uri="{BB962C8B-B14F-4D97-AF65-F5344CB8AC3E}">
        <p14:creationId xmlns:p14="http://schemas.microsoft.com/office/powerpoint/2010/main" val="610355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2CA3471-710F-9695-9FE2-A0C486EFF41E}"/>
              </a:ext>
            </a:extLst>
          </p:cNvPr>
          <p:cNvPicPr>
            <a:picLocks noChangeAspect="1"/>
          </p:cNvPicPr>
          <p:nvPr/>
        </p:nvPicPr>
        <p:blipFill>
          <a:blip r:embed="rId3"/>
          <a:stretch>
            <a:fillRect/>
          </a:stretch>
        </p:blipFill>
        <p:spPr>
          <a:xfrm>
            <a:off x="536807" y="478749"/>
            <a:ext cx="8636444" cy="3803845"/>
          </a:xfrm>
          <a:prstGeom prst="rect">
            <a:avLst/>
          </a:prstGeom>
          <a:ln>
            <a:noFill/>
          </a:ln>
          <a:effectLst>
            <a:outerShdw blurRad="292100" dist="139700" dir="2700000" algn="tl" rotWithShape="0">
              <a:srgbClr val="333333">
                <a:alpha val="65000"/>
              </a:srgbClr>
            </a:outerShdw>
          </a:effectLst>
        </p:spPr>
      </p:pic>
      <p:sp>
        <p:nvSpPr>
          <p:cNvPr id="9" name="Arrow: Down 8">
            <a:extLst>
              <a:ext uri="{FF2B5EF4-FFF2-40B4-BE49-F238E27FC236}">
                <a16:creationId xmlns:a16="http://schemas.microsoft.com/office/drawing/2014/main" id="{2D7335B9-BD31-F231-DA37-B69634759F57}"/>
              </a:ext>
            </a:extLst>
          </p:cNvPr>
          <p:cNvSpPr/>
          <p:nvPr/>
        </p:nvSpPr>
        <p:spPr bwMode="gray">
          <a:xfrm rot="5400000">
            <a:off x="2128394" y="2950028"/>
            <a:ext cx="304800" cy="468086"/>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FiraGO"/>
              <a:ea typeface="+mn-ea"/>
              <a:cs typeface="+mn-cs"/>
            </a:endParaRPr>
          </a:p>
        </p:txBody>
      </p:sp>
      <p:pic>
        <p:nvPicPr>
          <p:cNvPr id="4" name="Picture 3">
            <a:extLst>
              <a:ext uri="{FF2B5EF4-FFF2-40B4-BE49-F238E27FC236}">
                <a16:creationId xmlns:a16="http://schemas.microsoft.com/office/drawing/2014/main" id="{D3622F57-6C62-3DA9-723F-5CBFC7FF10AE}"/>
              </a:ext>
            </a:extLst>
          </p:cNvPr>
          <p:cNvPicPr>
            <a:picLocks noChangeAspect="1"/>
          </p:cNvPicPr>
          <p:nvPr/>
        </p:nvPicPr>
        <p:blipFill>
          <a:blip r:embed="rId4"/>
          <a:stretch>
            <a:fillRect/>
          </a:stretch>
        </p:blipFill>
        <p:spPr>
          <a:xfrm>
            <a:off x="2737632" y="2139716"/>
            <a:ext cx="8636444" cy="3678097"/>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7891D588-F025-330B-2A52-2884F4769E28}"/>
              </a:ext>
            </a:extLst>
          </p:cNvPr>
          <p:cNvPicPr>
            <a:picLocks noChangeAspect="1"/>
          </p:cNvPicPr>
          <p:nvPr/>
        </p:nvPicPr>
        <p:blipFill>
          <a:blip r:embed="rId5"/>
          <a:stretch>
            <a:fillRect/>
          </a:stretch>
        </p:blipFill>
        <p:spPr>
          <a:xfrm>
            <a:off x="1900157" y="4342796"/>
            <a:ext cx="1961842" cy="21397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21245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F3327B7F-65EF-49A7-B3FD-12BEE7C5091C}"/>
              </a:ext>
            </a:extLst>
          </p:cNvPr>
          <p:cNvPicPr>
            <a:picLocks noGrp="1" noChangeAspect="1"/>
          </p:cNvPicPr>
          <p:nvPr>
            <p:ph type="pic" sz="quarter" idx="14"/>
          </p:nvPr>
        </p:nvPicPr>
        <p:blipFill>
          <a:blip r:embed="rId3"/>
          <a:srcRect l="10018" r="10018"/>
          <a:stretch>
            <a:fillRect/>
          </a:stretch>
        </p:blipFill>
        <p:spPr bwMode="gray"/>
      </p:pic>
      <p:sp>
        <p:nvSpPr>
          <p:cNvPr id="2" name="Title 1">
            <a:extLst>
              <a:ext uri="{FF2B5EF4-FFF2-40B4-BE49-F238E27FC236}">
                <a16:creationId xmlns:a16="http://schemas.microsoft.com/office/drawing/2014/main" id="{6E66698D-BFBD-4CE7-91B4-A7693B007752}"/>
              </a:ext>
            </a:extLst>
          </p:cNvPr>
          <p:cNvSpPr>
            <a:spLocks noGrp="1"/>
          </p:cNvSpPr>
          <p:nvPr>
            <p:ph type="title"/>
          </p:nvPr>
        </p:nvSpPr>
        <p:spPr bwMode="gray">
          <a:xfrm>
            <a:off x="8747602" y="252009"/>
            <a:ext cx="3201511" cy="631911"/>
          </a:xfrm>
        </p:spPr>
        <p:txBody>
          <a:bodyPr/>
          <a:lstStyle/>
          <a:p>
            <a:r>
              <a:rPr lang="en-US" b="1"/>
              <a:t>Using location technology to solve global challenges</a:t>
            </a:r>
          </a:p>
        </p:txBody>
      </p:sp>
      <p:sp>
        <p:nvSpPr>
          <p:cNvPr id="3" name="Text Placeholder 2">
            <a:extLst>
              <a:ext uri="{FF2B5EF4-FFF2-40B4-BE49-F238E27FC236}">
                <a16:creationId xmlns:a16="http://schemas.microsoft.com/office/drawing/2014/main" id="{502DB2F7-D244-4F04-B631-06B38E0B5BEE}"/>
              </a:ext>
            </a:extLst>
          </p:cNvPr>
          <p:cNvSpPr>
            <a:spLocks noGrp="1"/>
          </p:cNvSpPr>
          <p:nvPr>
            <p:ph type="body" sz="quarter" idx="13"/>
          </p:nvPr>
        </p:nvSpPr>
        <p:spPr bwMode="gray">
          <a:xfrm>
            <a:off x="8591947" y="1733077"/>
            <a:ext cx="3273267" cy="4629074"/>
          </a:xfrm>
        </p:spPr>
        <p:txBody>
          <a:bodyPr/>
          <a:lstStyle/>
          <a:p>
            <a:pPr lvl="1"/>
            <a:endParaRPr lang="en-US"/>
          </a:p>
          <a:p>
            <a:pPr marL="285750" lvl="1" indent="-285750">
              <a:buFont typeface="Arial" panose="020B0604020202020204" pitchFamily="34" charset="0"/>
              <a:buChar char="•"/>
            </a:pPr>
            <a:r>
              <a:rPr lang="en-US"/>
              <a:t>HERE Technologies is a location data and technology company that created the first digital map </a:t>
            </a:r>
            <a:r>
              <a:rPr lang="en-US" b="1"/>
              <a:t>40 years ago</a:t>
            </a:r>
            <a:r>
              <a:rPr lang="en-US"/>
              <a:t>. </a:t>
            </a:r>
          </a:p>
          <a:p>
            <a:pPr marL="285750" lvl="1" indent="-285750">
              <a:buFont typeface="Arial" panose="020B0604020202020204" pitchFamily="34" charset="0"/>
              <a:buChar char="•"/>
            </a:pPr>
            <a:endParaRPr lang="en-US"/>
          </a:p>
          <a:p>
            <a:pPr marL="285750" lvl="1" indent="-285750">
              <a:buFont typeface="Arial" panose="020B0604020202020204" pitchFamily="34" charset="0"/>
              <a:buChar char="•"/>
            </a:pPr>
            <a:r>
              <a:rPr lang="en-US"/>
              <a:t>Today we are the world's leading location platform company with a global footprint across </a:t>
            </a:r>
            <a:r>
              <a:rPr lang="en-US" b="1"/>
              <a:t>52 countries.</a:t>
            </a:r>
          </a:p>
          <a:p>
            <a:pPr lvl="1"/>
            <a:r>
              <a:rPr lang="en-US" b="1"/>
              <a:t> </a:t>
            </a:r>
          </a:p>
          <a:p>
            <a:pPr marL="285750" lvl="1" indent="-285750">
              <a:buFont typeface="Arial" panose="020B0604020202020204" pitchFamily="34" charset="0"/>
              <a:buChar char="•"/>
            </a:pPr>
            <a:r>
              <a:rPr lang="en-US"/>
              <a:t>We create and maintain a new type of map - a complete, accurate and easy-to-use digital representation of the physical world.</a:t>
            </a:r>
          </a:p>
        </p:txBody>
      </p:sp>
    </p:spTree>
    <p:extLst>
      <p:ext uri="{BB962C8B-B14F-4D97-AF65-F5344CB8AC3E}">
        <p14:creationId xmlns:p14="http://schemas.microsoft.com/office/powerpoint/2010/main" val="3962153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14F8C-42EA-B3E3-8ED7-B97FA50B59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122BCB-C60C-6ABA-3F5B-98776A5E31CE}"/>
              </a:ext>
            </a:extLst>
          </p:cNvPr>
          <p:cNvSpPr>
            <a:spLocks noGrp="1"/>
          </p:cNvSpPr>
          <p:nvPr>
            <p:ph type="title"/>
          </p:nvPr>
        </p:nvSpPr>
        <p:spPr>
          <a:xfrm>
            <a:off x="588322" y="424729"/>
            <a:ext cx="10989950" cy="647735"/>
          </a:xfrm>
        </p:spPr>
        <p:txBody>
          <a:bodyPr/>
          <a:lstStyle/>
          <a:p>
            <a:r>
              <a:rPr lang="en-US" sz="4000" b="1">
                <a:solidFill>
                  <a:schemeClr val="accent1"/>
                </a:solidFill>
              </a:rPr>
              <a:t>Prizes</a:t>
            </a:r>
          </a:p>
        </p:txBody>
      </p:sp>
      <p:sp>
        <p:nvSpPr>
          <p:cNvPr id="3" name="Content Placeholder 2">
            <a:extLst>
              <a:ext uri="{FF2B5EF4-FFF2-40B4-BE49-F238E27FC236}">
                <a16:creationId xmlns:a16="http://schemas.microsoft.com/office/drawing/2014/main" id="{1949F66C-73B3-0514-40FD-E7A5E85BB604}"/>
              </a:ext>
            </a:extLst>
          </p:cNvPr>
          <p:cNvSpPr>
            <a:spLocks noGrp="1"/>
          </p:cNvSpPr>
          <p:nvPr>
            <p:ph idx="1"/>
          </p:nvPr>
        </p:nvSpPr>
        <p:spPr>
          <a:xfrm>
            <a:off x="734627" y="1295598"/>
            <a:ext cx="10907697" cy="5135405"/>
          </a:xfrm>
        </p:spPr>
        <p:txBody>
          <a:bodyPr vert="horz" lIns="91440" tIns="45720" rIns="91440" bIns="45720" rtlCol="0" anchor="t">
            <a:normAutofit/>
          </a:bodyPr>
          <a:lstStyle/>
          <a:p>
            <a:pPr>
              <a:lnSpc>
                <a:spcPct val="110000"/>
              </a:lnSpc>
            </a:pPr>
            <a:r>
              <a:rPr lang="en-US" sz="2800" b="0">
                <a:ea typeface="+mn-lt"/>
                <a:cs typeface="+mn-lt"/>
              </a:rPr>
              <a:t>1</a:t>
            </a:r>
            <a:r>
              <a:rPr lang="en-US" sz="2800" b="0" baseline="30000">
                <a:ea typeface="+mn-lt"/>
                <a:cs typeface="+mn-lt"/>
              </a:rPr>
              <a:t>st</a:t>
            </a:r>
            <a:r>
              <a:rPr lang="en-US" sz="2800" b="0">
                <a:ea typeface="+mn-lt"/>
                <a:cs typeface="+mn-lt"/>
              </a:rPr>
              <a:t> place team: internships with HERE.</a:t>
            </a:r>
          </a:p>
          <a:p>
            <a:pPr marL="717750" lvl="4" indent="-285750">
              <a:lnSpc>
                <a:spcPct val="110000"/>
              </a:lnSpc>
            </a:pPr>
            <a:r>
              <a:rPr lang="en-US" sz="2600" b="1">
                <a:ea typeface="+mn-lt"/>
                <a:cs typeface="+mn-lt"/>
              </a:rPr>
              <a:t>Potential start date: </a:t>
            </a:r>
            <a:r>
              <a:rPr lang="en-US" sz="2600" dirty="0">
                <a:ea typeface="+mn-lt"/>
                <a:cs typeface="+mn-lt"/>
              </a:rPr>
              <a:t>Summer or </a:t>
            </a:r>
            <a:r>
              <a:rPr lang="en-US" sz="2600">
                <a:ea typeface="+mn-lt"/>
                <a:cs typeface="+mn-lt"/>
              </a:rPr>
              <a:t>Fall 2025</a:t>
            </a:r>
            <a:r>
              <a:rPr lang="en-US" sz="2600" dirty="0">
                <a:ea typeface="+mn-lt"/>
                <a:cs typeface="+mn-lt"/>
              </a:rPr>
              <a:t> </a:t>
            </a:r>
            <a:r>
              <a:rPr lang="en-US" sz="1600" dirty="0">
                <a:ea typeface="+mn-lt"/>
                <a:cs typeface="+mn-lt"/>
              </a:rPr>
              <a:t>(Must be completed before end of 2025)</a:t>
            </a:r>
          </a:p>
          <a:p>
            <a:pPr marL="717750" lvl="4" indent="-285750">
              <a:lnSpc>
                <a:spcPct val="110000"/>
              </a:lnSpc>
            </a:pPr>
            <a:r>
              <a:rPr lang="en-US" sz="2600" b="1">
                <a:ea typeface="+mn-lt"/>
                <a:cs typeface="+mn-lt"/>
              </a:rPr>
              <a:t>Duration: </a:t>
            </a:r>
            <a:r>
              <a:rPr lang="en-US" sz="2600" b="0">
                <a:ea typeface="+mn-lt"/>
                <a:cs typeface="+mn-lt"/>
              </a:rPr>
              <a:t>10-12 weeks</a:t>
            </a:r>
            <a:endParaRPr lang="en-US" sz="2600">
              <a:ea typeface="+mn-lt"/>
              <a:cs typeface="+mn-lt"/>
            </a:endParaRPr>
          </a:p>
          <a:p>
            <a:pPr marL="717750" lvl="4" indent="-285750">
              <a:lnSpc>
                <a:spcPct val="110000"/>
              </a:lnSpc>
            </a:pPr>
            <a:r>
              <a:rPr lang="en-US" sz="2600" b="1">
                <a:ea typeface="+mn-lt"/>
                <a:cs typeface="+mn-lt"/>
              </a:rPr>
              <a:t>Hours: </a:t>
            </a:r>
            <a:r>
              <a:rPr lang="en-US" sz="2600" b="0">
                <a:ea typeface="+mn-lt"/>
                <a:cs typeface="+mn-lt"/>
              </a:rPr>
              <a:t>10-12 hours per week</a:t>
            </a:r>
          </a:p>
          <a:p>
            <a:pPr marL="717750" lvl="8" indent="-285750">
              <a:lnSpc>
                <a:spcPct val="110000"/>
              </a:lnSpc>
            </a:pPr>
            <a:r>
              <a:rPr lang="en-US" sz="2600">
                <a:ea typeface="+mn-lt"/>
                <a:cs typeface="+mn-lt"/>
              </a:rPr>
              <a:t>Option for remote or in-office (Leon) </a:t>
            </a:r>
            <a:endParaRPr lang="en-US" sz="2600" b="0">
              <a:ea typeface="+mn-lt"/>
              <a:cs typeface="+mn-lt"/>
            </a:endParaRPr>
          </a:p>
          <a:p>
            <a:pPr>
              <a:lnSpc>
                <a:spcPct val="110000"/>
              </a:lnSpc>
            </a:pPr>
            <a:endParaRPr lang="en-US" sz="2800" b="0">
              <a:ea typeface="+mn-lt"/>
              <a:cs typeface="+mn-lt"/>
            </a:endParaRPr>
          </a:p>
          <a:p>
            <a:pPr>
              <a:lnSpc>
                <a:spcPct val="110000"/>
              </a:lnSpc>
            </a:pPr>
            <a:r>
              <a:rPr lang="en-US" sz="2800" b="0">
                <a:ea typeface="+mn-lt"/>
                <a:cs typeface="+mn-lt"/>
              </a:rPr>
              <a:t>2</a:t>
            </a:r>
            <a:r>
              <a:rPr lang="en-US" sz="2800" b="0" baseline="30000">
                <a:ea typeface="+mn-lt"/>
                <a:cs typeface="+mn-lt"/>
              </a:rPr>
              <a:t>nd</a:t>
            </a:r>
            <a:r>
              <a:rPr lang="en-US" sz="2800" b="0">
                <a:ea typeface="+mn-lt"/>
                <a:cs typeface="+mn-lt"/>
              </a:rPr>
              <a:t> and 3</a:t>
            </a:r>
            <a:r>
              <a:rPr lang="en-US" sz="2800" b="0" baseline="30000">
                <a:ea typeface="+mn-lt"/>
                <a:cs typeface="+mn-lt"/>
              </a:rPr>
              <a:t>rd</a:t>
            </a:r>
            <a:r>
              <a:rPr lang="en-US" sz="2800" b="0">
                <a:ea typeface="+mn-lt"/>
                <a:cs typeface="+mn-lt"/>
              </a:rPr>
              <a:t> place teams</a:t>
            </a:r>
          </a:p>
          <a:p>
            <a:pPr marL="573750" lvl="3" indent="-285750">
              <a:lnSpc>
                <a:spcPct val="110000"/>
              </a:lnSpc>
            </a:pPr>
            <a:r>
              <a:rPr lang="en-US" sz="2600">
                <a:ea typeface="+mn-lt"/>
                <a:cs typeface="+mn-lt"/>
              </a:rPr>
              <a:t>HERE Developer Blog posts</a:t>
            </a:r>
          </a:p>
          <a:p>
            <a:pPr marL="573750" lvl="3" indent="-285750">
              <a:lnSpc>
                <a:spcPct val="110000"/>
              </a:lnSpc>
            </a:pPr>
            <a:endParaRPr lang="en-US" sz="2600">
              <a:ea typeface="+mn-lt"/>
              <a:cs typeface="+mn-lt"/>
            </a:endParaRPr>
          </a:p>
          <a:p>
            <a:endParaRPr lang="en-US" b="0"/>
          </a:p>
          <a:p>
            <a:pPr marL="143510" lvl="2" indent="-143510"/>
            <a:endParaRPr lang="en-US"/>
          </a:p>
          <a:p>
            <a:pPr lvl="1"/>
            <a:endParaRPr lang="en-US"/>
          </a:p>
        </p:txBody>
      </p:sp>
      <p:sp>
        <p:nvSpPr>
          <p:cNvPr id="7" name="Rectangle 6">
            <a:extLst>
              <a:ext uri="{FF2B5EF4-FFF2-40B4-BE49-F238E27FC236}">
                <a16:creationId xmlns:a16="http://schemas.microsoft.com/office/drawing/2014/main" id="{58A5B05F-1382-1923-49D8-64F16D8C7CF6}"/>
              </a:ext>
            </a:extLst>
          </p:cNvPr>
          <p:cNvSpPr/>
          <p:nvPr/>
        </p:nvSpPr>
        <p:spPr>
          <a:xfrm>
            <a:off x="1" y="0"/>
            <a:ext cx="290944" cy="6857999"/>
          </a:xfrm>
          <a:prstGeom prst="rect">
            <a:avLst/>
          </a:prstGeom>
          <a:gradFill>
            <a:gsLst>
              <a:gs pos="0">
                <a:srgbClr val="5FDBD8"/>
              </a:gs>
              <a:gs pos="100000">
                <a:srgbClr val="B17FFD"/>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iraGO"/>
              <a:ea typeface="+mn-ea"/>
              <a:cs typeface="+mn-cs"/>
            </a:endParaRPr>
          </a:p>
        </p:txBody>
      </p:sp>
    </p:spTree>
    <p:extLst>
      <p:ext uri="{BB962C8B-B14F-4D97-AF65-F5344CB8AC3E}">
        <p14:creationId xmlns:p14="http://schemas.microsoft.com/office/powerpoint/2010/main" val="2457162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CD70E-3514-47BA-8B9A-7B72B0A7830B}"/>
              </a:ext>
            </a:extLst>
          </p:cNvPr>
          <p:cNvSpPr>
            <a:spLocks noGrp="1"/>
          </p:cNvSpPr>
          <p:nvPr>
            <p:ph type="ctrTitle"/>
          </p:nvPr>
        </p:nvSpPr>
        <p:spPr bwMode="gray">
          <a:xfrm>
            <a:off x="1177258" y="1441477"/>
            <a:ext cx="10024142" cy="1118844"/>
          </a:xfrm>
        </p:spPr>
        <p:txBody>
          <a:bodyPr/>
          <a:lstStyle/>
          <a:p>
            <a:pPr algn="ctr"/>
            <a:r>
              <a:rPr lang="en-US">
                <a:gradFill>
                  <a:gsLst>
                    <a:gs pos="0">
                      <a:srgbClr val="9FACD3"/>
                    </a:gs>
                    <a:gs pos="96000">
                      <a:srgbClr val="48DAD0"/>
                    </a:gs>
                  </a:gsLst>
                  <a:lin ang="19800000" scaled="0"/>
                </a:gradFill>
              </a:rPr>
              <a:t>The Problem: </a:t>
            </a:r>
            <a:br>
              <a:rPr lang="en-US">
                <a:gradFill>
                  <a:gsLst>
                    <a:gs pos="0">
                      <a:srgbClr val="9FACD3"/>
                    </a:gs>
                    <a:gs pos="96000">
                      <a:srgbClr val="48DAD0"/>
                    </a:gs>
                  </a:gsLst>
                  <a:lin ang="19800000" scaled="0"/>
                </a:gradFill>
              </a:rPr>
            </a:br>
            <a:br>
              <a:rPr lang="en-US">
                <a:gradFill>
                  <a:gsLst>
                    <a:gs pos="0">
                      <a:srgbClr val="9FACD3"/>
                    </a:gs>
                    <a:gs pos="96000">
                      <a:srgbClr val="48DAD0"/>
                    </a:gs>
                  </a:gsLst>
                  <a:lin ang="19800000" scaled="0"/>
                </a:gradFill>
              </a:rPr>
            </a:br>
            <a:endParaRPr lang="en-US" b="0">
              <a:gradFill>
                <a:gsLst>
                  <a:gs pos="0">
                    <a:srgbClr val="9FACD3"/>
                  </a:gs>
                  <a:gs pos="96000">
                    <a:srgbClr val="48DAD0"/>
                  </a:gs>
                </a:gsLst>
                <a:lin ang="19800000" scaled="0"/>
              </a:gradFill>
            </a:endParaRPr>
          </a:p>
        </p:txBody>
      </p:sp>
      <p:sp>
        <p:nvSpPr>
          <p:cNvPr id="3" name="TextBox 2">
            <a:extLst>
              <a:ext uri="{FF2B5EF4-FFF2-40B4-BE49-F238E27FC236}">
                <a16:creationId xmlns:a16="http://schemas.microsoft.com/office/drawing/2014/main" id="{8D584F17-45AD-8744-7C96-C8147F0B6789}"/>
              </a:ext>
            </a:extLst>
          </p:cNvPr>
          <p:cNvSpPr txBox="1"/>
          <p:nvPr/>
        </p:nvSpPr>
        <p:spPr bwMode="gray">
          <a:xfrm>
            <a:off x="1060704" y="3029939"/>
            <a:ext cx="10140696" cy="2386584"/>
          </a:xfrm>
          <a:prstGeom prst="rect">
            <a:avLst/>
          </a:prstGeom>
          <a:noFill/>
          <a:ln w="12700">
            <a:noFill/>
          </a:ln>
        </p:spPr>
        <p:txBody>
          <a:bodyPr wrap="square" lIns="0" tIns="0" rIns="0" bIns="0" rtlCol="0" anchor="t">
            <a:no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5400" b="0" i="0" u="none" strike="noStrike" kern="1200" cap="none" spc="0" normalizeH="0" baseline="0" noProof="0">
                <a:ln>
                  <a:noFill/>
                </a:ln>
                <a:solidFill>
                  <a:srgbClr val="00AFAA"/>
                </a:solidFill>
                <a:effectLst/>
                <a:uLnTx/>
                <a:uFillTx/>
                <a:latin typeface="FiraGO"/>
                <a:ea typeface="+mn-ea"/>
                <a:cs typeface="+mn-cs"/>
              </a:rPr>
              <a:t>Automatically Correcting Spatial Validations </a:t>
            </a:r>
            <a:endParaRPr kumimoji="0" lang="en-US" sz="1600" b="0" i="0" u="none" strike="noStrike" kern="1200" cap="none" spc="0" normalizeH="0" baseline="0" noProof="0">
              <a:ln>
                <a:noFill/>
              </a:ln>
              <a:solidFill>
                <a:srgbClr val="00AFAA"/>
              </a:solidFill>
              <a:effectLst/>
              <a:uLnTx/>
              <a:uFillTx/>
              <a:latin typeface="FiraGO"/>
              <a:ea typeface="+mn-ea"/>
              <a:cs typeface="+mn-cs"/>
            </a:endParaRPr>
          </a:p>
        </p:txBody>
      </p:sp>
    </p:spTree>
    <p:extLst>
      <p:ext uri="{BB962C8B-B14F-4D97-AF65-F5344CB8AC3E}">
        <p14:creationId xmlns:p14="http://schemas.microsoft.com/office/powerpoint/2010/main" val="55496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9E645-4AF7-426A-630E-9EB519817AD9}"/>
              </a:ext>
            </a:extLst>
          </p:cNvPr>
          <p:cNvSpPr>
            <a:spLocks noGrp="1"/>
          </p:cNvSpPr>
          <p:nvPr>
            <p:ph type="title"/>
          </p:nvPr>
        </p:nvSpPr>
        <p:spPr>
          <a:xfrm>
            <a:off x="588322" y="424729"/>
            <a:ext cx="10989950" cy="647735"/>
          </a:xfrm>
        </p:spPr>
        <p:txBody>
          <a:bodyPr/>
          <a:lstStyle/>
          <a:p>
            <a:r>
              <a:rPr lang="en-US" sz="4000" b="1">
                <a:solidFill>
                  <a:schemeClr val="accent1"/>
                </a:solidFill>
              </a:rPr>
              <a:t>Project Overview</a:t>
            </a:r>
          </a:p>
        </p:txBody>
      </p:sp>
      <p:sp>
        <p:nvSpPr>
          <p:cNvPr id="3" name="Content Placeholder 2">
            <a:extLst>
              <a:ext uri="{FF2B5EF4-FFF2-40B4-BE49-F238E27FC236}">
                <a16:creationId xmlns:a16="http://schemas.microsoft.com/office/drawing/2014/main" id="{BA43403E-3425-C3FD-3B7C-F1921F99E952}"/>
              </a:ext>
            </a:extLst>
          </p:cNvPr>
          <p:cNvSpPr>
            <a:spLocks noGrp="1"/>
          </p:cNvSpPr>
          <p:nvPr>
            <p:ph idx="1"/>
          </p:nvPr>
        </p:nvSpPr>
        <p:spPr>
          <a:xfrm>
            <a:off x="734627" y="1295598"/>
            <a:ext cx="10907697" cy="5135405"/>
          </a:xfrm>
        </p:spPr>
        <p:txBody>
          <a:bodyPr vert="horz" lIns="91440" tIns="45720" rIns="91440" bIns="45720" rtlCol="0" anchor="t">
            <a:normAutofit/>
          </a:bodyPr>
          <a:lstStyle/>
          <a:p>
            <a:pPr>
              <a:lnSpc>
                <a:spcPct val="110000"/>
              </a:lnSpc>
            </a:pPr>
            <a:r>
              <a:rPr lang="en-US" sz="2400" b="0">
                <a:ea typeface="+mn-lt"/>
                <a:cs typeface="+mn-lt"/>
              </a:rPr>
              <a:t>The road network is continuously evolving, and we aim to maintain up-to-date maps to enhance navigation and overall user experience.</a:t>
            </a:r>
          </a:p>
          <a:p>
            <a:pPr>
              <a:lnSpc>
                <a:spcPct val="110000"/>
              </a:lnSpc>
            </a:pPr>
            <a:endParaRPr lang="en-US" sz="2400" b="0">
              <a:ea typeface="+mn-lt"/>
              <a:cs typeface="+mn-lt"/>
            </a:endParaRPr>
          </a:p>
          <a:p>
            <a:pPr>
              <a:lnSpc>
                <a:spcPct val="110000"/>
              </a:lnSpc>
            </a:pPr>
            <a:r>
              <a:rPr lang="en-US" sz="2400" b="0">
                <a:ea typeface="+mn-lt"/>
                <a:cs typeface="+mn-lt"/>
              </a:rPr>
              <a:t>HERE develops and maintains a robust set of validations to detect issues within the data.</a:t>
            </a:r>
          </a:p>
          <a:p>
            <a:pPr marL="774900" lvl="4" indent="-342900">
              <a:lnSpc>
                <a:spcPct val="110000"/>
              </a:lnSpc>
            </a:pPr>
            <a:r>
              <a:rPr lang="en-US" sz="2000">
                <a:ea typeface="+mn-lt"/>
                <a:cs typeface="+mn-lt"/>
              </a:rPr>
              <a:t>Base</a:t>
            </a:r>
            <a:r>
              <a:rPr lang="en-US" sz="2000" b="0">
                <a:ea typeface="+mn-lt"/>
                <a:cs typeface="+mn-lt"/>
              </a:rPr>
              <a:t>d on a comprehensive set of rules </a:t>
            </a:r>
          </a:p>
          <a:p>
            <a:pPr marL="774900" lvl="4" indent="-342900">
              <a:lnSpc>
                <a:spcPct val="110000"/>
              </a:lnSpc>
            </a:pPr>
            <a:r>
              <a:rPr lang="en-US" sz="2000" b="0">
                <a:ea typeface="+mn-lt"/>
                <a:cs typeface="+mn-lt"/>
              </a:rPr>
              <a:t>Currently 3000+ validations</a:t>
            </a:r>
          </a:p>
          <a:p>
            <a:pPr marL="774900" lvl="4" indent="-342900">
              <a:lnSpc>
                <a:spcPct val="110000"/>
              </a:lnSpc>
            </a:pPr>
            <a:r>
              <a:rPr lang="en-US" sz="2000" b="0">
                <a:ea typeface="+mn-lt"/>
                <a:cs typeface="+mn-lt"/>
              </a:rPr>
              <a:t>Intended to reflect reality situations</a:t>
            </a:r>
          </a:p>
          <a:p>
            <a:pPr marL="717750" lvl="4" indent="-285750">
              <a:lnSpc>
                <a:spcPct val="110000"/>
              </a:lnSpc>
            </a:pPr>
            <a:r>
              <a:rPr lang="en-US" sz="2000" b="0">
                <a:ea typeface="+mn-lt"/>
                <a:cs typeface="+mn-lt"/>
              </a:rPr>
              <a:t>Cleaned before release</a:t>
            </a:r>
          </a:p>
          <a:p>
            <a:pPr marL="717750" lvl="8" indent="-285750">
              <a:lnSpc>
                <a:spcPct val="110000"/>
              </a:lnSpc>
            </a:pPr>
            <a:r>
              <a:rPr lang="en-US" sz="2000" b="0">
                <a:ea typeface="+mn-lt"/>
                <a:cs typeface="+mn-lt"/>
              </a:rPr>
              <a:t>Reviewed: fixed or labeled as “legal exceptions”</a:t>
            </a:r>
          </a:p>
          <a:p>
            <a:pPr lvl="8" indent="0">
              <a:lnSpc>
                <a:spcPct val="110000"/>
              </a:lnSpc>
              <a:buNone/>
            </a:pPr>
            <a:endParaRPr lang="en-US" sz="2400" b="0">
              <a:ea typeface="+mn-lt"/>
              <a:cs typeface="+mn-lt"/>
            </a:endParaRPr>
          </a:p>
          <a:p>
            <a:pPr marL="389890" lvl="8" indent="0">
              <a:lnSpc>
                <a:spcPct val="110000"/>
              </a:lnSpc>
              <a:buClr>
                <a:srgbClr val="383C45"/>
              </a:buClr>
              <a:buNone/>
            </a:pPr>
            <a:endParaRPr lang="en-US" sz="1900">
              <a:ea typeface="+mn-lt"/>
              <a:cs typeface="+mn-lt"/>
            </a:endParaRPr>
          </a:p>
          <a:p>
            <a:endParaRPr lang="en-US" b="0"/>
          </a:p>
          <a:p>
            <a:endParaRPr lang="en-US" b="0"/>
          </a:p>
          <a:p>
            <a:pPr marL="143510" lvl="2" indent="-143510"/>
            <a:endParaRPr lang="en-US"/>
          </a:p>
          <a:p>
            <a:pPr lvl="1"/>
            <a:endParaRPr lang="en-US"/>
          </a:p>
        </p:txBody>
      </p:sp>
      <p:sp>
        <p:nvSpPr>
          <p:cNvPr id="7" name="Rectangle 6">
            <a:extLst>
              <a:ext uri="{FF2B5EF4-FFF2-40B4-BE49-F238E27FC236}">
                <a16:creationId xmlns:a16="http://schemas.microsoft.com/office/drawing/2014/main" id="{E56228BA-B56A-F69A-DC76-425299C24B0B}"/>
              </a:ext>
            </a:extLst>
          </p:cNvPr>
          <p:cNvSpPr/>
          <p:nvPr/>
        </p:nvSpPr>
        <p:spPr>
          <a:xfrm>
            <a:off x="1" y="0"/>
            <a:ext cx="290944" cy="6857999"/>
          </a:xfrm>
          <a:prstGeom prst="rect">
            <a:avLst/>
          </a:prstGeom>
          <a:gradFill>
            <a:gsLst>
              <a:gs pos="0">
                <a:srgbClr val="5FDBD8"/>
              </a:gs>
              <a:gs pos="100000">
                <a:srgbClr val="B17FFD"/>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iraGO"/>
              <a:ea typeface="+mn-ea"/>
              <a:cs typeface="+mn-cs"/>
            </a:endParaRPr>
          </a:p>
        </p:txBody>
      </p:sp>
    </p:spTree>
    <p:extLst>
      <p:ext uri="{BB962C8B-B14F-4D97-AF65-F5344CB8AC3E}">
        <p14:creationId xmlns:p14="http://schemas.microsoft.com/office/powerpoint/2010/main" val="3364356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2263E-8657-B8C3-4BCF-1AD7D529BB5A}"/>
            </a:ext>
          </a:extLst>
        </p:cNvPr>
        <p:cNvGrpSpPr/>
        <p:nvPr/>
      </p:nvGrpSpPr>
      <p:grpSpPr>
        <a:xfrm>
          <a:off x="0" y="0"/>
          <a:ext cx="0" cy="0"/>
          <a:chOff x="0" y="0"/>
          <a:chExt cx="0" cy="0"/>
        </a:xfrm>
      </p:grpSpPr>
      <p:sp>
        <p:nvSpPr>
          <p:cNvPr id="138" name="Title 1">
            <a:extLst>
              <a:ext uri="{FF2B5EF4-FFF2-40B4-BE49-F238E27FC236}">
                <a16:creationId xmlns:a16="http://schemas.microsoft.com/office/drawing/2014/main" id="{5213BBF2-EE3A-8800-0096-B2CB90BE5149}"/>
              </a:ext>
            </a:extLst>
          </p:cNvPr>
          <p:cNvSpPr>
            <a:spLocks noGrp="1"/>
          </p:cNvSpPr>
          <p:nvPr>
            <p:ph type="title"/>
          </p:nvPr>
        </p:nvSpPr>
        <p:spPr>
          <a:xfrm>
            <a:off x="287002" y="691399"/>
            <a:ext cx="5808998" cy="1088136"/>
          </a:xfrm>
          <a:noFill/>
          <a:ln>
            <a:noFill/>
          </a:ln>
        </p:spPr>
        <p:txBody>
          <a:bodyPr anchor="b">
            <a:noAutofit/>
          </a:bodyPr>
          <a:lstStyle/>
          <a:p>
            <a:r>
              <a:rPr lang="en-US" sz="4000">
                <a:gradFill>
                  <a:gsLst>
                    <a:gs pos="0">
                      <a:srgbClr val="9FACD3"/>
                    </a:gs>
                    <a:gs pos="96000">
                      <a:srgbClr val="48DAD0"/>
                    </a:gs>
                  </a:gsLst>
                  <a:lin ang="19800000" scaled="0"/>
                </a:gradFill>
              </a:rPr>
              <a:t>POI295 </a:t>
            </a:r>
            <a:br>
              <a:rPr lang="en-US" sz="4000" dirty="0">
                <a:gradFill>
                  <a:gsLst>
                    <a:gs pos="0">
                      <a:srgbClr val="9FACD3"/>
                    </a:gs>
                    <a:gs pos="96000">
                      <a:srgbClr val="48DAD0"/>
                    </a:gs>
                  </a:gsLst>
                  <a:lin ang="19800000" scaled="0"/>
                </a:gradFill>
              </a:rPr>
            </a:br>
            <a:r>
              <a:rPr lang="en-US" sz="2800" b="0" i="0">
                <a:solidFill>
                  <a:srgbClr val="292A2E"/>
                </a:solidFill>
                <a:effectLst/>
              </a:rPr>
              <a:t>POI on Inside of Multi-Dig Road</a:t>
            </a:r>
            <a:endParaRPr lang="en-US" sz="4000" b="1">
              <a:effectLst>
                <a:outerShdw blurRad="38100" dist="38100" dir="2700000" algn="tl">
                  <a:srgbClr val="000000">
                    <a:alpha val="43137"/>
                  </a:srgbClr>
                </a:outerShdw>
              </a:effectLst>
            </a:endParaRPr>
          </a:p>
        </p:txBody>
      </p:sp>
      <p:sp>
        <p:nvSpPr>
          <p:cNvPr id="141" name="Content Placeholder 10">
            <a:extLst>
              <a:ext uri="{FF2B5EF4-FFF2-40B4-BE49-F238E27FC236}">
                <a16:creationId xmlns:a16="http://schemas.microsoft.com/office/drawing/2014/main" id="{B360A07B-3BC3-AE09-EAA5-B6D41DC2883D}"/>
              </a:ext>
            </a:extLst>
          </p:cNvPr>
          <p:cNvSpPr>
            <a:spLocks noGrp="1"/>
          </p:cNvSpPr>
          <p:nvPr>
            <p:ph idx="1"/>
          </p:nvPr>
        </p:nvSpPr>
        <p:spPr>
          <a:xfrm>
            <a:off x="287002" y="2139753"/>
            <a:ext cx="6324110" cy="4572149"/>
          </a:xfrm>
        </p:spPr>
        <p:txBody>
          <a:bodyPr anchor="t">
            <a:normAutofit/>
          </a:bodyPr>
          <a:lstStyle/>
          <a:p>
            <a:r>
              <a:rPr lang="en-US" sz="2200" dirty="0"/>
              <a:t>Trigger:</a:t>
            </a:r>
            <a:r>
              <a:rPr lang="en-US" sz="2200" b="0" dirty="0"/>
              <a:t> A Point of Interest (POI) feature is suspicious when located on the inside of Multiply Digitised roads.</a:t>
            </a:r>
          </a:p>
          <a:p>
            <a:endParaRPr lang="en-US" sz="1200" dirty="0"/>
          </a:p>
          <a:p>
            <a:r>
              <a:rPr lang="en-US" sz="2200" dirty="0"/>
              <a:t>Outcome scenarios:</a:t>
            </a:r>
          </a:p>
          <a:p>
            <a:pPr marL="457200" indent="-457200">
              <a:buFont typeface="+mj-lt"/>
              <a:buAutoNum type="arabicPeriod"/>
            </a:pPr>
            <a:r>
              <a:rPr lang="en-US" sz="2000" b="0" dirty="0">
                <a:ea typeface="+mn-lt"/>
                <a:cs typeface="+mn-lt"/>
              </a:rPr>
              <a:t>No POI in reality</a:t>
            </a:r>
            <a:endParaRPr lang="en-US" sz="2000" b="0" dirty="0">
              <a:ea typeface="+mn-lt"/>
              <a:cs typeface="+mn-lt"/>
              <a:sym typeface="Wingdings" panose="05000000000000000000" pitchFamily="2" charset="2"/>
            </a:endParaRPr>
          </a:p>
          <a:p>
            <a:pPr marL="457200" indent="-457200">
              <a:buFont typeface="+mj-lt"/>
              <a:buAutoNum type="arabicPeriod"/>
            </a:pPr>
            <a:r>
              <a:rPr lang="en-US" sz="2000" b="0" dirty="0">
                <a:ea typeface="+mn-lt"/>
                <a:cs typeface="+mn-lt"/>
              </a:rPr>
              <a:t>Incorrect POI location</a:t>
            </a:r>
          </a:p>
          <a:p>
            <a:pPr marL="457200" indent="-457200">
              <a:buFont typeface="+mj-lt"/>
              <a:buAutoNum type="arabicPeriod"/>
            </a:pPr>
            <a:r>
              <a:rPr lang="en-US" sz="2000" b="0" dirty="0">
                <a:ea typeface="+mn-lt"/>
                <a:cs typeface="+mn-lt"/>
                <a:sym typeface="Wingdings" panose="05000000000000000000" pitchFamily="2" charset="2"/>
              </a:rPr>
              <a:t>Incorrect Multiply Digitised attribution</a:t>
            </a:r>
          </a:p>
          <a:p>
            <a:pPr marL="457200" indent="-457200">
              <a:buFont typeface="+mj-lt"/>
              <a:buAutoNum type="arabicPeriod"/>
            </a:pPr>
            <a:r>
              <a:rPr lang="en-US" sz="2000" b="0" dirty="0">
                <a:ea typeface="+mn-lt"/>
                <a:cs typeface="+mn-lt"/>
                <a:sym typeface="Wingdings" panose="05000000000000000000" pitchFamily="2" charset="2"/>
              </a:rPr>
              <a:t>Legitimate Exception from the rule</a:t>
            </a:r>
          </a:p>
          <a:p>
            <a:pPr marL="457200" indent="-457200">
              <a:buFont typeface="+mj-lt"/>
              <a:buAutoNum type="arabicPeriod"/>
            </a:pPr>
            <a:endParaRPr lang="en-US" sz="2000" b="0" dirty="0">
              <a:ea typeface="+mn-lt"/>
              <a:cs typeface="+mn-lt"/>
              <a:sym typeface="Wingdings" panose="05000000000000000000" pitchFamily="2" charset="2"/>
            </a:endParaRPr>
          </a:p>
          <a:p>
            <a:pPr marL="457200" indent="-457200">
              <a:buFont typeface="+mj-lt"/>
              <a:buAutoNum type="arabicPeriod"/>
            </a:pPr>
            <a:endParaRPr lang="en-US" sz="2000" b="0" dirty="0">
              <a:ea typeface="+mn-lt"/>
              <a:cs typeface="+mn-lt"/>
            </a:endParaRPr>
          </a:p>
          <a:p>
            <a:pPr lvl="1"/>
            <a:endParaRPr lang="en-US" dirty="0"/>
          </a:p>
          <a:p>
            <a:pPr lvl="1"/>
            <a:endParaRPr lang="en-US" dirty="0"/>
          </a:p>
          <a:p>
            <a:endParaRPr lang="en-US" sz="1800" dirty="0"/>
          </a:p>
        </p:txBody>
      </p:sp>
      <p:sp>
        <p:nvSpPr>
          <p:cNvPr id="22" name="Rectangle 21">
            <a:extLst>
              <a:ext uri="{FF2B5EF4-FFF2-40B4-BE49-F238E27FC236}">
                <a16:creationId xmlns:a16="http://schemas.microsoft.com/office/drawing/2014/main" id="{2CE136B6-AEE4-6D0C-9335-3D9F6C34EA8F}"/>
              </a:ext>
            </a:extLst>
          </p:cNvPr>
          <p:cNvSpPr/>
          <p:nvPr/>
        </p:nvSpPr>
        <p:spPr>
          <a:xfrm>
            <a:off x="1" y="474807"/>
            <a:ext cx="5915890" cy="290610"/>
          </a:xfrm>
          <a:prstGeom prst="rect">
            <a:avLst/>
          </a:prstGeom>
          <a:gradFill>
            <a:gsLst>
              <a:gs pos="0">
                <a:srgbClr val="5FDBD8"/>
              </a:gs>
              <a:gs pos="100000">
                <a:srgbClr val="B17FFD"/>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iraGO"/>
              <a:ea typeface="+mn-ea"/>
              <a:cs typeface="+mn-cs"/>
            </a:endParaRPr>
          </a:p>
        </p:txBody>
      </p:sp>
      <p:pic>
        <p:nvPicPr>
          <p:cNvPr id="7" name="Content Placeholder 6">
            <a:extLst>
              <a:ext uri="{FF2B5EF4-FFF2-40B4-BE49-F238E27FC236}">
                <a16:creationId xmlns:a16="http://schemas.microsoft.com/office/drawing/2014/main" id="{D8DE14EA-ED76-8C98-C702-10E9F6E58A82}"/>
              </a:ext>
            </a:extLst>
          </p:cNvPr>
          <p:cNvPicPr>
            <a:picLocks noChangeAspect="1"/>
          </p:cNvPicPr>
          <p:nvPr/>
        </p:nvPicPr>
        <p:blipFill>
          <a:blip r:embed="rId2">
            <a:extLst>
              <a:ext uri="{28A0092B-C50C-407E-A947-70E740481C1C}">
                <a14:useLocalDpi xmlns:a14="http://schemas.microsoft.com/office/drawing/2010/main" val="0"/>
              </a:ext>
            </a:extLst>
          </a:blip>
          <a:srcRect l="11783" r="11783"/>
          <a:stretch/>
        </p:blipFill>
        <p:spPr>
          <a:xfrm>
            <a:off x="6793992" y="10"/>
            <a:ext cx="539800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3199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F2AF7-5618-F6D3-99AF-E06074CE440C}"/>
              </a:ext>
            </a:extLst>
          </p:cNvPr>
          <p:cNvSpPr>
            <a:spLocks noGrp="1"/>
          </p:cNvSpPr>
          <p:nvPr>
            <p:ph type="title"/>
          </p:nvPr>
        </p:nvSpPr>
        <p:spPr/>
        <p:txBody>
          <a:bodyPr/>
          <a:lstStyle/>
          <a:p>
            <a:r>
              <a:rPr lang="en-US" sz="4000">
                <a:gradFill>
                  <a:gsLst>
                    <a:gs pos="0">
                      <a:srgbClr val="9FACD3"/>
                    </a:gs>
                    <a:gs pos="96000">
                      <a:srgbClr val="48DAD0"/>
                    </a:gs>
                  </a:gsLst>
                  <a:lin ang="19800000" scaled="0"/>
                </a:gradFill>
              </a:rPr>
              <a:t>Possible Scenarios (1/4)</a:t>
            </a:r>
          </a:p>
        </p:txBody>
      </p:sp>
      <p:sp>
        <p:nvSpPr>
          <p:cNvPr id="4" name="Date Placeholder 3">
            <a:extLst>
              <a:ext uri="{FF2B5EF4-FFF2-40B4-BE49-F238E27FC236}">
                <a16:creationId xmlns:a16="http://schemas.microsoft.com/office/drawing/2014/main" id="{C8F1AA13-0857-A442-F92F-9D4560ECBA10}"/>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75974C-644F-4EA1-AB88-0C9449C6C2EB}" type="datetime1">
              <a:rPr kumimoji="0" lang="en-US" sz="800" b="0" i="0" u="none" strike="noStrike" kern="1200" cap="none" spc="0" normalizeH="0" baseline="0" noProof="0" smtClean="0">
                <a:ln>
                  <a:noFill/>
                </a:ln>
                <a:solidFill>
                  <a:srgbClr val="383C45"/>
                </a:solidFill>
                <a:effectLst/>
                <a:uLnTx/>
                <a:uFillTx/>
                <a:latin typeface="FiraG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5/17/2025</a:t>
            </a:fld>
            <a:endParaRPr kumimoji="0" lang="en-US" sz="800" b="0" i="0" u="none" strike="noStrike" kern="1200" cap="none" spc="0" normalizeH="0" baseline="0" noProof="0">
              <a:ln>
                <a:noFill/>
              </a:ln>
              <a:solidFill>
                <a:srgbClr val="383C45"/>
              </a:solidFill>
              <a:effectLst/>
              <a:uLnTx/>
              <a:uFillTx/>
              <a:latin typeface="FiraGO"/>
              <a:ea typeface="+mn-ea"/>
              <a:cs typeface="+mn-cs"/>
            </a:endParaRPr>
          </a:p>
        </p:txBody>
      </p:sp>
      <p:sp>
        <p:nvSpPr>
          <p:cNvPr id="5" name="Footer Placeholder 4">
            <a:extLst>
              <a:ext uri="{FF2B5EF4-FFF2-40B4-BE49-F238E27FC236}">
                <a16:creationId xmlns:a16="http://schemas.microsoft.com/office/drawing/2014/main" id="{9AEE9800-5AA3-D2F4-3EFC-E83D0E0A5DA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383C45"/>
              </a:solidFill>
              <a:effectLst/>
              <a:uLnTx/>
              <a:uFillTx/>
              <a:latin typeface="FiraGO"/>
              <a:ea typeface="+mn-ea"/>
              <a:cs typeface="+mn-cs"/>
            </a:endParaRPr>
          </a:p>
        </p:txBody>
      </p:sp>
      <p:sp>
        <p:nvSpPr>
          <p:cNvPr id="6" name="Slide Number Placeholder 5">
            <a:extLst>
              <a:ext uri="{FF2B5EF4-FFF2-40B4-BE49-F238E27FC236}">
                <a16:creationId xmlns:a16="http://schemas.microsoft.com/office/drawing/2014/main" id="{E367BF8C-3822-AB2C-15B1-75F1461AB91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841C2BF-A2CE-402F-853E-5C47DE1E432A}" type="slidenum">
              <a:rPr kumimoji="0" lang="en-US" sz="800" b="0" i="0" u="none" strike="noStrike" kern="1200" cap="none" spc="0" normalizeH="0" baseline="0" noProof="0" smtClean="0">
                <a:ln>
                  <a:noFill/>
                </a:ln>
                <a:solidFill>
                  <a:srgbClr val="383C45"/>
                </a:solidFill>
                <a:effectLst/>
                <a:uLnTx/>
                <a:uFillTx/>
                <a:latin typeface="FiraGO"/>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US" sz="800" b="0" i="0" u="none" strike="noStrike" kern="1200" cap="none" spc="0" normalizeH="0" baseline="0" noProof="0">
              <a:ln>
                <a:noFill/>
              </a:ln>
              <a:solidFill>
                <a:srgbClr val="383C45"/>
              </a:solidFill>
              <a:effectLst/>
              <a:uLnTx/>
              <a:uFillTx/>
              <a:latin typeface="FiraGO"/>
              <a:ea typeface="+mn-ea"/>
              <a:cs typeface="+mn-cs"/>
            </a:endParaRPr>
          </a:p>
        </p:txBody>
      </p:sp>
      <p:sp>
        <p:nvSpPr>
          <p:cNvPr id="7" name="Subtitle 7">
            <a:extLst>
              <a:ext uri="{FF2B5EF4-FFF2-40B4-BE49-F238E27FC236}">
                <a16:creationId xmlns:a16="http://schemas.microsoft.com/office/drawing/2014/main" id="{5EDD96F6-2EDC-31A9-B981-FDE99F90399D}"/>
              </a:ext>
            </a:extLst>
          </p:cNvPr>
          <p:cNvSpPr txBox="1">
            <a:spLocks/>
          </p:cNvSpPr>
          <p:nvPr/>
        </p:nvSpPr>
        <p:spPr bwMode="gray">
          <a:xfrm>
            <a:off x="609759" y="952599"/>
            <a:ext cx="10986461" cy="291600"/>
          </a:xfrm>
          <a:prstGeom prst="rect">
            <a:avLst/>
          </a:prstGeom>
        </p:spPr>
        <p:txBody>
          <a:bodyPr vert="horz" lIns="0" tIns="0" rIns="0" bIns="0" rtlCol="0" anchor="t">
            <a:noAutofit/>
          </a:bodyPr>
          <a:lstStyle>
            <a:lvl1pPr marL="0" indent="0" algn="l" defTabSz="914126" rtl="0" eaLnBrk="1" latinLnBrk="0" hangingPunct="1">
              <a:lnSpc>
                <a:spcPct val="120000"/>
              </a:lnSpc>
              <a:spcBef>
                <a:spcPts val="300"/>
              </a:spcBef>
              <a:buFont typeface="Arial" panose="020B0604020202020204" pitchFamily="34" charset="0"/>
              <a:buNone/>
              <a:defRPr sz="1600" b="1" kern="1200">
                <a:solidFill>
                  <a:schemeClr val="tx1"/>
                </a:solidFill>
                <a:latin typeface="+mj-lt"/>
                <a:ea typeface="+mn-ea"/>
                <a:cs typeface="+mn-cs"/>
              </a:defRPr>
            </a:lvl1pPr>
            <a:lvl2pPr marL="0" indent="0" algn="l" defTabSz="914126" rtl="0" eaLnBrk="1" latinLnBrk="0" hangingPunct="1">
              <a:lnSpc>
                <a:spcPct val="120000"/>
              </a:lnSpc>
              <a:spcBef>
                <a:spcPts val="300"/>
              </a:spcBef>
              <a:buFont typeface="Arial" panose="020B0604020202020204" pitchFamily="34" charset="0"/>
              <a:buNone/>
              <a:defRPr sz="1400" kern="1200">
                <a:solidFill>
                  <a:schemeClr val="tx1"/>
                </a:solidFill>
                <a:latin typeface="+mn-lt"/>
                <a:ea typeface="+mn-ea"/>
                <a:cs typeface="+mn-cs"/>
              </a:defRPr>
            </a:lvl2pPr>
            <a:lvl3pPr marL="144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3pPr>
            <a:lvl4pPr marL="288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4pPr>
            <a:lvl5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5pPr>
            <a:lvl6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6pPr>
            <a:lvl7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7pPr>
            <a:lvl8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8pPr>
            <a:lvl9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126" rtl="0" eaLnBrk="1" fontAlgn="auto" latinLnBrk="0" hangingPunct="1">
              <a:lnSpc>
                <a:spcPct val="120000"/>
              </a:lnSpc>
              <a:spcBef>
                <a:spcPts val="300"/>
              </a:spcBef>
              <a:spcAft>
                <a:spcPts val="0"/>
              </a:spcAft>
              <a:buClrTx/>
              <a:buSzTx/>
              <a:buFont typeface="Arial" panose="020B0604020202020204" pitchFamily="34" charset="0"/>
              <a:buNone/>
              <a:tabLst/>
              <a:defRPr/>
            </a:pPr>
            <a:r>
              <a:rPr kumimoji="0" lang="en-US" sz="1600" b="1" i="0" u="none" strike="noStrike" kern="1200" cap="none" spc="0" normalizeH="0" baseline="0" noProof="0">
                <a:ln>
                  <a:noFill/>
                </a:ln>
                <a:solidFill>
                  <a:srgbClr val="383C45"/>
                </a:solidFill>
                <a:effectLst/>
                <a:uLnTx/>
                <a:uFillTx/>
                <a:latin typeface="FiraGO"/>
                <a:ea typeface="+mn-ea"/>
                <a:cs typeface="+mn-cs"/>
              </a:rPr>
              <a:t>Scenario #1: no POI in reality</a:t>
            </a:r>
          </a:p>
        </p:txBody>
      </p:sp>
      <p:sp>
        <p:nvSpPr>
          <p:cNvPr id="10" name="Text Placeholder 2">
            <a:extLst>
              <a:ext uri="{FF2B5EF4-FFF2-40B4-BE49-F238E27FC236}">
                <a16:creationId xmlns:a16="http://schemas.microsoft.com/office/drawing/2014/main" id="{2A1A938A-F777-C839-8FED-D5A03DAD7415}"/>
              </a:ext>
            </a:extLst>
          </p:cNvPr>
          <p:cNvSpPr txBox="1">
            <a:spLocks/>
          </p:cNvSpPr>
          <p:nvPr/>
        </p:nvSpPr>
        <p:spPr bwMode="gray">
          <a:xfrm>
            <a:off x="283023" y="2253232"/>
            <a:ext cx="4711008" cy="3233168"/>
          </a:xfrm>
          <a:prstGeom prst="rect">
            <a:avLst/>
          </a:prstGeom>
        </p:spPr>
        <p:txBody>
          <a:bodyPr/>
          <a:lstStyle>
            <a:lvl1pPr marL="0" indent="0" algn="l" defTabSz="914126" rtl="0" eaLnBrk="1" latinLnBrk="0" hangingPunct="1">
              <a:lnSpc>
                <a:spcPct val="120000"/>
              </a:lnSpc>
              <a:spcBef>
                <a:spcPts val="300"/>
              </a:spcBef>
              <a:buFont typeface="Arial" panose="020B0604020202020204" pitchFamily="34" charset="0"/>
              <a:buNone/>
              <a:defRPr sz="1600" b="1" kern="1200">
                <a:solidFill>
                  <a:schemeClr val="tx1"/>
                </a:solidFill>
                <a:latin typeface="+mj-lt"/>
                <a:ea typeface="+mn-ea"/>
                <a:cs typeface="+mn-cs"/>
              </a:defRPr>
            </a:lvl1pPr>
            <a:lvl2pPr marL="0" indent="0" algn="l" defTabSz="914126" rtl="0" eaLnBrk="1" latinLnBrk="0" hangingPunct="1">
              <a:lnSpc>
                <a:spcPct val="120000"/>
              </a:lnSpc>
              <a:spcBef>
                <a:spcPts val="300"/>
              </a:spcBef>
              <a:buFont typeface="Arial" panose="020B0604020202020204" pitchFamily="34" charset="0"/>
              <a:buNone/>
              <a:defRPr sz="1400" kern="1200">
                <a:solidFill>
                  <a:schemeClr val="tx1"/>
                </a:solidFill>
                <a:latin typeface="+mn-lt"/>
                <a:ea typeface="+mn-ea"/>
                <a:cs typeface="+mn-cs"/>
              </a:defRPr>
            </a:lvl2pPr>
            <a:lvl3pPr marL="144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3pPr>
            <a:lvl4pPr marL="288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4pPr>
            <a:lvl5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5pPr>
            <a:lvl6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6pPr>
            <a:lvl7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7pPr>
            <a:lvl8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8pPr>
            <a:lvl9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126" rtl="0" eaLnBrk="1" fontAlgn="auto" latinLnBrk="0" hangingPunct="1">
              <a:lnSpc>
                <a:spcPct val="120000"/>
              </a:lnSpc>
              <a:spcBef>
                <a:spcPts val="300"/>
              </a:spcBef>
              <a:spcAft>
                <a:spcPts val="0"/>
              </a:spcAft>
              <a:buClrTx/>
              <a:buSzTx/>
              <a:buFont typeface="Arial" panose="020B0604020202020204" pitchFamily="34" charset="0"/>
              <a:buNone/>
              <a:tabLst/>
              <a:defRPr/>
            </a:pPr>
            <a:r>
              <a:rPr kumimoji="0" lang="en-US" sz="1600" b="1" i="0" u="none" strike="noStrike" kern="1200" cap="none" spc="0" normalizeH="0" baseline="0" noProof="0">
                <a:ln>
                  <a:noFill/>
                </a:ln>
                <a:solidFill>
                  <a:srgbClr val="383C45"/>
                </a:solidFill>
                <a:effectLst/>
                <a:uLnTx/>
                <a:uFillTx/>
                <a:latin typeface="FiraGO"/>
                <a:ea typeface="+mn-ea"/>
                <a:cs typeface="+mn-cs"/>
              </a:rPr>
              <a:t>No POI in reality:</a:t>
            </a:r>
          </a:p>
          <a:p>
            <a:pPr marL="285750" marR="0" lvl="0" indent="-285750" algn="l" defTabSz="914126" rtl="0" eaLnBrk="1" fontAlgn="auto" latinLnBrk="0" hangingPunct="1">
              <a:lnSpc>
                <a:spcPct val="120000"/>
              </a:lnSpc>
              <a:spcBef>
                <a:spcPts val="3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83C45"/>
                </a:solidFill>
                <a:effectLst/>
                <a:uLnTx/>
                <a:uFillTx/>
                <a:latin typeface="FiraGO"/>
                <a:ea typeface="+mn-ea"/>
                <a:cs typeface="+mn-cs"/>
              </a:rPr>
              <a:t>The POI feature is most likely outdated or has been moved.</a:t>
            </a:r>
          </a:p>
          <a:p>
            <a:pPr marL="0" marR="0" lvl="0" indent="0" algn="l" defTabSz="914126" rtl="0" eaLnBrk="1" fontAlgn="auto" latinLnBrk="0" hangingPunct="1">
              <a:lnSpc>
                <a:spcPct val="120000"/>
              </a:lnSpc>
              <a:spcBef>
                <a:spcPts val="300"/>
              </a:spcBef>
              <a:spcAft>
                <a:spcPts val="0"/>
              </a:spcAft>
              <a:buClrTx/>
              <a:buSzTx/>
              <a:buFont typeface="Arial" panose="020B0604020202020204" pitchFamily="34" charset="0"/>
              <a:buNone/>
              <a:tabLst/>
              <a:defRPr/>
            </a:pPr>
            <a:endParaRPr kumimoji="0" lang="en-US" sz="1600" b="0" i="0" u="none" strike="noStrike" kern="1200" cap="none" spc="0" normalizeH="0" baseline="0" noProof="0">
              <a:ln>
                <a:noFill/>
              </a:ln>
              <a:solidFill>
                <a:srgbClr val="383C45"/>
              </a:solidFill>
              <a:effectLst/>
              <a:uLnTx/>
              <a:uFillTx/>
              <a:latin typeface="FiraGO"/>
              <a:ea typeface="+mn-ea"/>
              <a:cs typeface="+mn-cs"/>
            </a:endParaRPr>
          </a:p>
        </p:txBody>
      </p:sp>
      <p:cxnSp>
        <p:nvCxnSpPr>
          <p:cNvPr id="11" name="Straight Connector 10">
            <a:extLst>
              <a:ext uri="{FF2B5EF4-FFF2-40B4-BE49-F238E27FC236}">
                <a16:creationId xmlns:a16="http://schemas.microsoft.com/office/drawing/2014/main" id="{B537B7A1-AEBF-9D61-D3D6-25DC90C83308}"/>
              </a:ext>
            </a:extLst>
          </p:cNvPr>
          <p:cNvCxnSpPr>
            <a:cxnSpLocks/>
          </p:cNvCxnSpPr>
          <p:nvPr/>
        </p:nvCxnSpPr>
        <p:spPr bwMode="gray">
          <a:xfrm flipV="1">
            <a:off x="5940428" y="1560314"/>
            <a:ext cx="0" cy="4185227"/>
          </a:xfrm>
          <a:prstGeom prst="line">
            <a:avLst/>
          </a:prstGeom>
          <a:ln w="25400">
            <a:gradFill>
              <a:gsLst>
                <a:gs pos="0">
                  <a:schemeClr val="accent6"/>
                </a:gs>
                <a:gs pos="96000">
                  <a:schemeClr val="tx2"/>
                </a:gs>
              </a:gsLst>
              <a:lin ang="19800000" scaled="0"/>
            </a:gradFill>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B5B78021-D912-359D-FB5F-AB54F4B0678D}"/>
              </a:ext>
            </a:extLst>
          </p:cNvPr>
          <p:cNvSpPr/>
          <p:nvPr/>
        </p:nvSpPr>
        <p:spPr bwMode="gray">
          <a:xfrm>
            <a:off x="1231454" y="3868981"/>
            <a:ext cx="2715630" cy="755057"/>
          </a:xfrm>
          <a:prstGeom prst="roundRect">
            <a:avLst/>
          </a:prstGeom>
          <a:solidFill>
            <a:schemeClr val="bg1">
              <a:lumMod val="75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20000"/>
              </a:lnSpc>
              <a:spcBef>
                <a:spcPts val="0"/>
              </a:spcBef>
              <a:spcAft>
                <a:spcPts val="0"/>
              </a:spcAft>
              <a:buClrTx/>
              <a:buSzTx/>
              <a:buFontTx/>
              <a:buNone/>
              <a:tabLst/>
              <a:defRPr/>
            </a:pPr>
            <a:r>
              <a:rPr kumimoji="0" lang="en-US" sz="1400" b="1" i="1" u="none" strike="noStrike" kern="1200" cap="none" spc="0" normalizeH="0" baseline="0" noProof="0">
                <a:ln>
                  <a:noFill/>
                </a:ln>
                <a:solidFill>
                  <a:srgbClr val="FFFFFF">
                    <a:lumMod val="50000"/>
                  </a:srgbClr>
                </a:solidFill>
                <a:effectLst/>
                <a:uLnTx/>
                <a:uFillTx/>
                <a:latin typeface="FiraGO"/>
                <a:ea typeface="+mn-ea"/>
                <a:cs typeface="+mn-cs"/>
              </a:rPr>
              <a:t>OUTCOME:</a:t>
            </a:r>
          </a:p>
          <a:p>
            <a:pPr marL="0" marR="0" lvl="0" indent="0" algn="ctr" defTabSz="457200" rtl="0" eaLnBrk="1" fontAlgn="auto" latinLnBrk="0" hangingPunct="1">
              <a:lnSpc>
                <a:spcPct val="120000"/>
              </a:lnSpc>
              <a:spcBef>
                <a:spcPts val="0"/>
              </a:spcBef>
              <a:spcAft>
                <a:spcPts val="0"/>
              </a:spcAft>
              <a:buClrTx/>
              <a:buSzTx/>
              <a:buFontTx/>
              <a:buNone/>
              <a:tabLst/>
              <a:defRPr/>
            </a:pPr>
            <a:r>
              <a:rPr lang="en-US" sz="1400" i="1">
                <a:solidFill>
                  <a:srgbClr val="FFFFFF">
                    <a:lumMod val="50000"/>
                  </a:srgbClr>
                </a:solidFill>
                <a:latin typeface="FiraGO"/>
              </a:rPr>
              <a:t>Mark the feature for deletion</a:t>
            </a:r>
            <a:endParaRPr kumimoji="0" lang="en-US" sz="1400" b="0" i="1" u="none" strike="noStrike" kern="1200" cap="none" spc="0" normalizeH="0" baseline="0" noProof="0">
              <a:ln>
                <a:noFill/>
              </a:ln>
              <a:solidFill>
                <a:srgbClr val="FFFFFF">
                  <a:lumMod val="50000"/>
                </a:srgbClr>
              </a:solidFill>
              <a:effectLst/>
              <a:uLnTx/>
              <a:uFillTx/>
              <a:latin typeface="FiraGO"/>
              <a:ea typeface="+mn-ea"/>
              <a:cs typeface="+mn-cs"/>
            </a:endParaRPr>
          </a:p>
        </p:txBody>
      </p:sp>
      <p:sp>
        <p:nvSpPr>
          <p:cNvPr id="13" name="Arrow: Down 12">
            <a:extLst>
              <a:ext uri="{FF2B5EF4-FFF2-40B4-BE49-F238E27FC236}">
                <a16:creationId xmlns:a16="http://schemas.microsoft.com/office/drawing/2014/main" id="{6A227556-289F-A5AC-EFBF-2B4C8D8AF95A}"/>
              </a:ext>
            </a:extLst>
          </p:cNvPr>
          <p:cNvSpPr/>
          <p:nvPr/>
        </p:nvSpPr>
        <p:spPr bwMode="gray">
          <a:xfrm>
            <a:off x="8376813" y="3310468"/>
            <a:ext cx="1137047" cy="206392"/>
          </a:xfrm>
          <a:prstGeom prst="downArrow">
            <a:avLst/>
          </a:prstGeom>
          <a:solidFill>
            <a:srgbClr val="EC610E">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FiraGO"/>
              <a:ea typeface="+mn-ea"/>
              <a:cs typeface="+mn-cs"/>
            </a:endParaRPr>
          </a:p>
        </p:txBody>
      </p:sp>
      <p:sp>
        <p:nvSpPr>
          <p:cNvPr id="15" name="Arrow: Down 14">
            <a:extLst>
              <a:ext uri="{FF2B5EF4-FFF2-40B4-BE49-F238E27FC236}">
                <a16:creationId xmlns:a16="http://schemas.microsoft.com/office/drawing/2014/main" id="{E4DAC13C-CDF8-7A38-852B-FAAD82C3BB4A}"/>
              </a:ext>
            </a:extLst>
          </p:cNvPr>
          <p:cNvSpPr/>
          <p:nvPr/>
        </p:nvSpPr>
        <p:spPr bwMode="gray">
          <a:xfrm>
            <a:off x="1732039" y="3452320"/>
            <a:ext cx="1772005" cy="321647"/>
          </a:xfrm>
          <a:prstGeom prst="downArrow">
            <a:avLst/>
          </a:prstGeom>
          <a:gradFill>
            <a:gsLst>
              <a:gs pos="0">
                <a:srgbClr val="5FDBD8">
                  <a:alpha val="32000"/>
                </a:srgbClr>
              </a:gs>
              <a:gs pos="100000">
                <a:srgbClr val="B17FFD"/>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FiraGO"/>
              <a:ea typeface="+mn-ea"/>
              <a:cs typeface="+mn-cs"/>
            </a:endParaRPr>
          </a:p>
        </p:txBody>
      </p:sp>
      <p:pic>
        <p:nvPicPr>
          <p:cNvPr id="17" name="Picture 16">
            <a:extLst>
              <a:ext uri="{FF2B5EF4-FFF2-40B4-BE49-F238E27FC236}">
                <a16:creationId xmlns:a16="http://schemas.microsoft.com/office/drawing/2014/main" id="{16363A45-B750-4F73-28E0-EE28E4EA7108}"/>
              </a:ext>
            </a:extLst>
          </p:cNvPr>
          <p:cNvPicPr>
            <a:picLocks noChangeAspect="1"/>
          </p:cNvPicPr>
          <p:nvPr/>
        </p:nvPicPr>
        <p:blipFill>
          <a:blip r:embed="rId2" cstate="print">
            <a:extLst>
              <a:ext uri="{28A0092B-C50C-407E-A947-70E740481C1C}">
                <a14:useLocalDpi xmlns:a14="http://schemas.microsoft.com/office/drawing/2010/main" val="0"/>
              </a:ext>
            </a:extLst>
          </a:blip>
          <a:srcRect l="11932" r="11932"/>
          <a:stretch/>
        </p:blipFill>
        <p:spPr>
          <a:xfrm>
            <a:off x="7930373" y="822452"/>
            <a:ext cx="3870458" cy="2504602"/>
          </a:xfrm>
          <a:prstGeom prst="roundRect">
            <a:avLst>
              <a:gd name="adj" fmla="val 2913"/>
            </a:avLst>
          </a:prstGeom>
          <a:ln w="6350">
            <a:gradFill>
              <a:gsLst>
                <a:gs pos="0">
                  <a:schemeClr val="accent6"/>
                </a:gs>
                <a:gs pos="96000">
                  <a:schemeClr val="tx2"/>
                </a:gs>
              </a:gsLst>
              <a:lin ang="19800000" scaled="0"/>
            </a:gradFill>
          </a:ln>
        </p:spPr>
      </p:pic>
      <p:pic>
        <p:nvPicPr>
          <p:cNvPr id="19" name="Picture 18">
            <a:extLst>
              <a:ext uri="{FF2B5EF4-FFF2-40B4-BE49-F238E27FC236}">
                <a16:creationId xmlns:a16="http://schemas.microsoft.com/office/drawing/2014/main" id="{349B3766-B56B-1EF6-A1A0-E05DC4579E1A}"/>
              </a:ext>
            </a:extLst>
          </p:cNvPr>
          <p:cNvPicPr>
            <a:picLocks noChangeAspect="1"/>
          </p:cNvPicPr>
          <p:nvPr/>
        </p:nvPicPr>
        <p:blipFill>
          <a:blip r:embed="rId3" cstate="print">
            <a:extLst>
              <a:ext uri="{28A0092B-C50C-407E-A947-70E740481C1C}">
                <a14:useLocalDpi xmlns:a14="http://schemas.microsoft.com/office/drawing/2010/main" val="0"/>
              </a:ext>
            </a:extLst>
          </a:blip>
          <a:srcRect t="2465" b="2465"/>
          <a:stretch/>
        </p:blipFill>
        <p:spPr>
          <a:xfrm>
            <a:off x="6384750" y="3156548"/>
            <a:ext cx="3480852" cy="2840235"/>
          </a:xfrm>
          <a:prstGeom prst="roundRect">
            <a:avLst>
              <a:gd name="adj" fmla="val 2913"/>
            </a:avLst>
          </a:prstGeom>
          <a:ln w="6350">
            <a:gradFill>
              <a:gsLst>
                <a:gs pos="0">
                  <a:schemeClr val="accent6"/>
                </a:gs>
                <a:gs pos="96000">
                  <a:schemeClr val="tx2"/>
                </a:gs>
              </a:gsLst>
              <a:lin ang="19800000" scaled="0"/>
            </a:gradFill>
          </a:ln>
        </p:spPr>
      </p:pic>
      <p:cxnSp>
        <p:nvCxnSpPr>
          <p:cNvPr id="21" name="Straight Arrow Connector 20">
            <a:extLst>
              <a:ext uri="{FF2B5EF4-FFF2-40B4-BE49-F238E27FC236}">
                <a16:creationId xmlns:a16="http://schemas.microsoft.com/office/drawing/2014/main" id="{DB8F3A43-0DE3-07F1-D562-683D33811809}"/>
              </a:ext>
            </a:extLst>
          </p:cNvPr>
          <p:cNvCxnSpPr>
            <a:cxnSpLocks/>
          </p:cNvCxnSpPr>
          <p:nvPr/>
        </p:nvCxnSpPr>
        <p:spPr bwMode="gray">
          <a:xfrm flipH="1">
            <a:off x="8121192" y="2568804"/>
            <a:ext cx="1965488" cy="2309567"/>
          </a:xfrm>
          <a:prstGeom prst="straightConnector1">
            <a:avLst/>
          </a:prstGeom>
          <a:ln w="38100">
            <a:solidFill>
              <a:schemeClr val="accent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794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BD7DF-5CB8-D92F-12DC-30A35807BFF8}"/>
            </a:ext>
          </a:extLst>
        </p:cNvPr>
        <p:cNvGrpSpPr/>
        <p:nvPr/>
      </p:nvGrpSpPr>
      <p:grpSpPr>
        <a:xfrm>
          <a:off x="0" y="0"/>
          <a:ext cx="0" cy="0"/>
          <a:chOff x="0" y="0"/>
          <a:chExt cx="0" cy="0"/>
        </a:xfrm>
      </p:grpSpPr>
      <p:pic>
        <p:nvPicPr>
          <p:cNvPr id="18" name="Picture 17">
            <a:extLst>
              <a:ext uri="{FF2B5EF4-FFF2-40B4-BE49-F238E27FC236}">
                <a16:creationId xmlns:a16="http://schemas.microsoft.com/office/drawing/2014/main" id="{652290E6-21C1-5DE0-6F6C-4B749A2766DB}"/>
              </a:ext>
            </a:extLst>
          </p:cNvPr>
          <p:cNvPicPr>
            <a:picLocks noChangeAspect="1"/>
          </p:cNvPicPr>
          <p:nvPr/>
        </p:nvPicPr>
        <p:blipFill>
          <a:blip r:embed="rId2" cstate="print">
            <a:extLst>
              <a:ext uri="{28A0092B-C50C-407E-A947-70E740481C1C}">
                <a14:useLocalDpi xmlns:a14="http://schemas.microsoft.com/office/drawing/2010/main" val="0"/>
              </a:ext>
            </a:extLst>
          </a:blip>
          <a:srcRect t="20922" b="20922"/>
          <a:stretch/>
        </p:blipFill>
        <p:spPr>
          <a:xfrm>
            <a:off x="6249397" y="3941004"/>
            <a:ext cx="5467871" cy="2079055"/>
          </a:xfrm>
          <a:prstGeom prst="roundRect">
            <a:avLst>
              <a:gd name="adj" fmla="val 2913"/>
            </a:avLst>
          </a:prstGeom>
          <a:ln w="6350">
            <a:gradFill>
              <a:gsLst>
                <a:gs pos="0">
                  <a:schemeClr val="accent6"/>
                </a:gs>
                <a:gs pos="96000">
                  <a:schemeClr val="tx2"/>
                </a:gs>
              </a:gsLst>
              <a:lin ang="19800000" scaled="0"/>
            </a:gradFill>
          </a:ln>
        </p:spPr>
      </p:pic>
      <p:pic>
        <p:nvPicPr>
          <p:cNvPr id="8" name="Picture 7">
            <a:extLst>
              <a:ext uri="{FF2B5EF4-FFF2-40B4-BE49-F238E27FC236}">
                <a16:creationId xmlns:a16="http://schemas.microsoft.com/office/drawing/2014/main" id="{2FB0E098-0791-22C0-999D-D14A0D1F977E}"/>
              </a:ext>
            </a:extLst>
          </p:cNvPr>
          <p:cNvPicPr>
            <a:picLocks noChangeAspect="1"/>
          </p:cNvPicPr>
          <p:nvPr/>
        </p:nvPicPr>
        <p:blipFill>
          <a:blip r:embed="rId3" cstate="print">
            <a:extLst>
              <a:ext uri="{28A0092B-C50C-407E-A947-70E740481C1C}">
                <a14:useLocalDpi xmlns:a14="http://schemas.microsoft.com/office/drawing/2010/main" val="0"/>
              </a:ext>
            </a:extLst>
          </a:blip>
          <a:srcRect l="4077" r="4077"/>
          <a:stretch/>
        </p:blipFill>
        <p:spPr>
          <a:xfrm>
            <a:off x="6721259" y="1044177"/>
            <a:ext cx="4524145" cy="2291662"/>
          </a:xfrm>
          <a:prstGeom prst="roundRect">
            <a:avLst>
              <a:gd name="adj" fmla="val 2913"/>
            </a:avLst>
          </a:prstGeom>
          <a:ln w="6350">
            <a:gradFill>
              <a:gsLst>
                <a:gs pos="0">
                  <a:schemeClr val="accent6"/>
                </a:gs>
                <a:gs pos="96000">
                  <a:schemeClr val="tx2"/>
                </a:gs>
              </a:gsLst>
              <a:lin ang="19800000" scaled="0"/>
            </a:gradFill>
          </a:ln>
        </p:spPr>
      </p:pic>
      <p:sp>
        <p:nvSpPr>
          <p:cNvPr id="2" name="Title 1">
            <a:extLst>
              <a:ext uri="{FF2B5EF4-FFF2-40B4-BE49-F238E27FC236}">
                <a16:creationId xmlns:a16="http://schemas.microsoft.com/office/drawing/2014/main" id="{A1D26A3B-6B22-5584-4670-29DDEC8D48DB}"/>
              </a:ext>
            </a:extLst>
          </p:cNvPr>
          <p:cNvSpPr>
            <a:spLocks noGrp="1"/>
          </p:cNvSpPr>
          <p:nvPr>
            <p:ph type="title"/>
          </p:nvPr>
        </p:nvSpPr>
        <p:spPr/>
        <p:txBody>
          <a:bodyPr/>
          <a:lstStyle/>
          <a:p>
            <a:r>
              <a:rPr lang="en-US" sz="4000">
                <a:gradFill>
                  <a:gsLst>
                    <a:gs pos="0">
                      <a:srgbClr val="9FACD3"/>
                    </a:gs>
                    <a:gs pos="96000">
                      <a:srgbClr val="48DAD0"/>
                    </a:gs>
                  </a:gsLst>
                  <a:lin ang="19800000" scaled="0"/>
                </a:gradFill>
              </a:rPr>
              <a:t>Possible Scenarios (2/4)</a:t>
            </a:r>
          </a:p>
        </p:txBody>
      </p:sp>
      <p:sp>
        <p:nvSpPr>
          <p:cNvPr id="4" name="Date Placeholder 3">
            <a:extLst>
              <a:ext uri="{FF2B5EF4-FFF2-40B4-BE49-F238E27FC236}">
                <a16:creationId xmlns:a16="http://schemas.microsoft.com/office/drawing/2014/main" id="{1ACDDA48-94E2-DAC0-D8EB-017668B48859}"/>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75974C-644F-4EA1-AB88-0C9449C6C2EB}" type="datetime1">
              <a:rPr kumimoji="0" lang="en-US" sz="800" b="0" i="0" u="none" strike="noStrike" kern="1200" cap="none" spc="0" normalizeH="0" baseline="0" noProof="0" smtClean="0">
                <a:ln>
                  <a:noFill/>
                </a:ln>
                <a:solidFill>
                  <a:srgbClr val="383C45"/>
                </a:solidFill>
                <a:effectLst/>
                <a:uLnTx/>
                <a:uFillTx/>
                <a:latin typeface="FiraG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5/17/2025</a:t>
            </a:fld>
            <a:endParaRPr kumimoji="0" lang="en-US" sz="800" b="0" i="0" u="none" strike="noStrike" kern="1200" cap="none" spc="0" normalizeH="0" baseline="0" noProof="0">
              <a:ln>
                <a:noFill/>
              </a:ln>
              <a:solidFill>
                <a:srgbClr val="383C45"/>
              </a:solidFill>
              <a:effectLst/>
              <a:uLnTx/>
              <a:uFillTx/>
              <a:latin typeface="FiraGO"/>
              <a:ea typeface="+mn-ea"/>
              <a:cs typeface="+mn-cs"/>
            </a:endParaRPr>
          </a:p>
        </p:txBody>
      </p:sp>
      <p:sp>
        <p:nvSpPr>
          <p:cNvPr id="5" name="Footer Placeholder 4">
            <a:extLst>
              <a:ext uri="{FF2B5EF4-FFF2-40B4-BE49-F238E27FC236}">
                <a16:creationId xmlns:a16="http://schemas.microsoft.com/office/drawing/2014/main" id="{2AC74CC3-4F7B-58D5-FE4E-EACE4F7EDB7B}"/>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383C45"/>
              </a:solidFill>
              <a:effectLst/>
              <a:uLnTx/>
              <a:uFillTx/>
              <a:latin typeface="FiraGO"/>
              <a:ea typeface="+mn-ea"/>
              <a:cs typeface="+mn-cs"/>
            </a:endParaRPr>
          </a:p>
        </p:txBody>
      </p:sp>
      <p:sp>
        <p:nvSpPr>
          <p:cNvPr id="6" name="Slide Number Placeholder 5">
            <a:extLst>
              <a:ext uri="{FF2B5EF4-FFF2-40B4-BE49-F238E27FC236}">
                <a16:creationId xmlns:a16="http://schemas.microsoft.com/office/drawing/2014/main" id="{183517CF-B5F9-EFB6-D3CB-467D2522637E}"/>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841C2BF-A2CE-402F-853E-5C47DE1E432A}" type="slidenum">
              <a:rPr kumimoji="0" lang="en-US" sz="800" b="0" i="0" u="none" strike="noStrike" kern="1200" cap="none" spc="0" normalizeH="0" baseline="0" noProof="0" smtClean="0">
                <a:ln>
                  <a:noFill/>
                </a:ln>
                <a:solidFill>
                  <a:srgbClr val="383C45"/>
                </a:solidFill>
                <a:effectLst/>
                <a:uLnTx/>
                <a:uFillTx/>
                <a:latin typeface="FiraGO"/>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US" sz="800" b="0" i="0" u="none" strike="noStrike" kern="1200" cap="none" spc="0" normalizeH="0" baseline="0" noProof="0">
              <a:ln>
                <a:noFill/>
              </a:ln>
              <a:solidFill>
                <a:srgbClr val="383C45"/>
              </a:solidFill>
              <a:effectLst/>
              <a:uLnTx/>
              <a:uFillTx/>
              <a:latin typeface="FiraGO"/>
              <a:ea typeface="+mn-ea"/>
              <a:cs typeface="+mn-cs"/>
            </a:endParaRPr>
          </a:p>
        </p:txBody>
      </p:sp>
      <p:sp>
        <p:nvSpPr>
          <p:cNvPr id="7" name="Subtitle 7">
            <a:extLst>
              <a:ext uri="{FF2B5EF4-FFF2-40B4-BE49-F238E27FC236}">
                <a16:creationId xmlns:a16="http://schemas.microsoft.com/office/drawing/2014/main" id="{5DF3F791-DF62-F2F7-7C39-B3F0BE6D4D16}"/>
              </a:ext>
            </a:extLst>
          </p:cNvPr>
          <p:cNvSpPr txBox="1">
            <a:spLocks/>
          </p:cNvSpPr>
          <p:nvPr/>
        </p:nvSpPr>
        <p:spPr bwMode="gray">
          <a:xfrm>
            <a:off x="609759" y="952599"/>
            <a:ext cx="10986461" cy="291600"/>
          </a:xfrm>
          <a:prstGeom prst="rect">
            <a:avLst/>
          </a:prstGeom>
        </p:spPr>
        <p:txBody>
          <a:bodyPr vert="horz" lIns="0" tIns="0" rIns="0" bIns="0" rtlCol="0" anchor="t">
            <a:noAutofit/>
          </a:bodyPr>
          <a:lstStyle>
            <a:lvl1pPr marL="0" indent="0" algn="l" defTabSz="914126" rtl="0" eaLnBrk="1" latinLnBrk="0" hangingPunct="1">
              <a:lnSpc>
                <a:spcPct val="120000"/>
              </a:lnSpc>
              <a:spcBef>
                <a:spcPts val="300"/>
              </a:spcBef>
              <a:buFont typeface="Arial" panose="020B0604020202020204" pitchFamily="34" charset="0"/>
              <a:buNone/>
              <a:defRPr sz="1600" b="1" kern="1200">
                <a:solidFill>
                  <a:schemeClr val="tx1"/>
                </a:solidFill>
                <a:latin typeface="+mj-lt"/>
                <a:ea typeface="+mn-ea"/>
                <a:cs typeface="+mn-cs"/>
              </a:defRPr>
            </a:lvl1pPr>
            <a:lvl2pPr marL="0" indent="0" algn="l" defTabSz="914126" rtl="0" eaLnBrk="1" latinLnBrk="0" hangingPunct="1">
              <a:lnSpc>
                <a:spcPct val="120000"/>
              </a:lnSpc>
              <a:spcBef>
                <a:spcPts val="300"/>
              </a:spcBef>
              <a:buFont typeface="Arial" panose="020B0604020202020204" pitchFamily="34" charset="0"/>
              <a:buNone/>
              <a:defRPr sz="1400" kern="1200">
                <a:solidFill>
                  <a:schemeClr val="tx1"/>
                </a:solidFill>
                <a:latin typeface="+mn-lt"/>
                <a:ea typeface="+mn-ea"/>
                <a:cs typeface="+mn-cs"/>
              </a:defRPr>
            </a:lvl2pPr>
            <a:lvl3pPr marL="144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3pPr>
            <a:lvl4pPr marL="288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4pPr>
            <a:lvl5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5pPr>
            <a:lvl6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6pPr>
            <a:lvl7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7pPr>
            <a:lvl8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8pPr>
            <a:lvl9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126" rtl="0" eaLnBrk="1" fontAlgn="auto" latinLnBrk="0" hangingPunct="1">
              <a:lnSpc>
                <a:spcPct val="120000"/>
              </a:lnSpc>
              <a:spcBef>
                <a:spcPts val="300"/>
              </a:spcBef>
              <a:spcAft>
                <a:spcPts val="0"/>
              </a:spcAft>
              <a:buClrTx/>
              <a:buSzTx/>
              <a:buFont typeface="Arial" panose="020B0604020202020204" pitchFamily="34" charset="0"/>
              <a:buNone/>
              <a:tabLst/>
              <a:defRPr/>
            </a:pPr>
            <a:r>
              <a:rPr kumimoji="0" lang="en-US" sz="1600" b="1" i="0" u="none" strike="noStrike" kern="1200" cap="none" spc="0" normalizeH="0" baseline="0" noProof="0">
                <a:ln>
                  <a:noFill/>
                </a:ln>
                <a:solidFill>
                  <a:srgbClr val="383C45"/>
                </a:solidFill>
                <a:effectLst/>
                <a:uLnTx/>
                <a:uFillTx/>
                <a:latin typeface="FiraGO"/>
                <a:ea typeface="+mn-ea"/>
                <a:cs typeface="+mn-cs"/>
              </a:rPr>
              <a:t>Scenario #2: </a:t>
            </a:r>
            <a:r>
              <a:rPr lang="en-US">
                <a:solidFill>
                  <a:srgbClr val="383C45"/>
                </a:solidFill>
                <a:latin typeface="FiraGO"/>
              </a:rPr>
              <a:t>POI placed on incorrect side of the road</a:t>
            </a:r>
            <a:endParaRPr kumimoji="0" lang="en-US" sz="1600" b="1" i="0" u="none" strike="noStrike" kern="1200" cap="none" spc="0" normalizeH="0" baseline="0" noProof="0">
              <a:ln>
                <a:noFill/>
              </a:ln>
              <a:solidFill>
                <a:srgbClr val="383C45"/>
              </a:solidFill>
              <a:effectLst/>
              <a:uLnTx/>
              <a:uFillTx/>
              <a:latin typeface="FiraGO"/>
              <a:ea typeface="+mn-ea"/>
              <a:cs typeface="+mn-cs"/>
            </a:endParaRPr>
          </a:p>
        </p:txBody>
      </p:sp>
      <p:sp>
        <p:nvSpPr>
          <p:cNvPr id="10" name="Text Placeholder 2">
            <a:extLst>
              <a:ext uri="{FF2B5EF4-FFF2-40B4-BE49-F238E27FC236}">
                <a16:creationId xmlns:a16="http://schemas.microsoft.com/office/drawing/2014/main" id="{CCB94395-7FFB-B9B8-8449-AE7EDF7240A4}"/>
              </a:ext>
            </a:extLst>
          </p:cNvPr>
          <p:cNvSpPr txBox="1">
            <a:spLocks/>
          </p:cNvSpPr>
          <p:nvPr/>
        </p:nvSpPr>
        <p:spPr bwMode="gray">
          <a:xfrm>
            <a:off x="283023" y="2253232"/>
            <a:ext cx="4711008" cy="3233168"/>
          </a:xfrm>
          <a:prstGeom prst="rect">
            <a:avLst/>
          </a:prstGeom>
        </p:spPr>
        <p:txBody>
          <a:bodyPr/>
          <a:lstStyle>
            <a:lvl1pPr marL="0" indent="0" algn="l" defTabSz="914126" rtl="0" eaLnBrk="1" latinLnBrk="0" hangingPunct="1">
              <a:lnSpc>
                <a:spcPct val="120000"/>
              </a:lnSpc>
              <a:spcBef>
                <a:spcPts val="300"/>
              </a:spcBef>
              <a:buFont typeface="Arial" panose="020B0604020202020204" pitchFamily="34" charset="0"/>
              <a:buNone/>
              <a:defRPr sz="1600" b="1" kern="1200">
                <a:solidFill>
                  <a:schemeClr val="tx1"/>
                </a:solidFill>
                <a:latin typeface="+mj-lt"/>
                <a:ea typeface="+mn-ea"/>
                <a:cs typeface="+mn-cs"/>
              </a:defRPr>
            </a:lvl1pPr>
            <a:lvl2pPr marL="0" indent="0" algn="l" defTabSz="914126" rtl="0" eaLnBrk="1" latinLnBrk="0" hangingPunct="1">
              <a:lnSpc>
                <a:spcPct val="120000"/>
              </a:lnSpc>
              <a:spcBef>
                <a:spcPts val="300"/>
              </a:spcBef>
              <a:buFont typeface="Arial" panose="020B0604020202020204" pitchFamily="34" charset="0"/>
              <a:buNone/>
              <a:defRPr sz="1400" kern="1200">
                <a:solidFill>
                  <a:schemeClr val="tx1"/>
                </a:solidFill>
                <a:latin typeface="+mn-lt"/>
                <a:ea typeface="+mn-ea"/>
                <a:cs typeface="+mn-cs"/>
              </a:defRPr>
            </a:lvl2pPr>
            <a:lvl3pPr marL="144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3pPr>
            <a:lvl4pPr marL="288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4pPr>
            <a:lvl5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5pPr>
            <a:lvl6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6pPr>
            <a:lvl7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7pPr>
            <a:lvl8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8pPr>
            <a:lvl9pPr marL="432000" indent="-144000" algn="l" defTabSz="914126" rtl="0" eaLnBrk="1" latinLnBrk="0" hangingPunct="1">
              <a:lnSpc>
                <a:spcPct val="120000"/>
              </a:lnSpc>
              <a:spcBef>
                <a:spcPts val="300"/>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126" rtl="0" eaLnBrk="1" fontAlgn="auto" latinLnBrk="0" hangingPunct="1">
              <a:lnSpc>
                <a:spcPct val="120000"/>
              </a:lnSpc>
              <a:spcBef>
                <a:spcPts val="300"/>
              </a:spcBef>
              <a:spcAft>
                <a:spcPts val="0"/>
              </a:spcAft>
              <a:buClrTx/>
              <a:buSzTx/>
              <a:buFont typeface="Arial" panose="020B0604020202020204" pitchFamily="34" charset="0"/>
              <a:buNone/>
              <a:tabLst/>
              <a:defRPr/>
            </a:pPr>
            <a:r>
              <a:rPr kumimoji="0" lang="en-US" sz="1600" b="1" i="0" u="none" strike="noStrike" kern="1200" cap="none" spc="0" normalizeH="0" baseline="0" noProof="0">
                <a:ln>
                  <a:noFill/>
                </a:ln>
                <a:solidFill>
                  <a:srgbClr val="383C45"/>
                </a:solidFill>
                <a:effectLst/>
                <a:uLnTx/>
                <a:uFillTx/>
                <a:latin typeface="FiraGO"/>
                <a:ea typeface="+mn-ea"/>
                <a:cs typeface="+mn-cs"/>
              </a:rPr>
              <a:t>Incorrect road matching:</a:t>
            </a:r>
          </a:p>
          <a:p>
            <a:pPr marL="285750" marR="0" lvl="0" indent="-285750" algn="l" defTabSz="914126" rtl="0" eaLnBrk="1" fontAlgn="auto" latinLnBrk="0" hangingPunct="1">
              <a:lnSpc>
                <a:spcPct val="120000"/>
              </a:lnSpc>
              <a:spcBef>
                <a:spcPts val="3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83C45"/>
                </a:solidFill>
                <a:effectLst/>
                <a:uLnTx/>
                <a:uFillTx/>
                <a:latin typeface="FiraGO"/>
                <a:ea typeface="+mn-ea"/>
                <a:cs typeface="+mn-cs"/>
              </a:rPr>
              <a:t>There is a POI in reality, but it has been associated </a:t>
            </a:r>
            <a:r>
              <a:rPr lang="en-US" b="0">
                <a:solidFill>
                  <a:srgbClr val="383C45"/>
                </a:solidFill>
                <a:latin typeface="FiraGO"/>
              </a:rPr>
              <a:t>to the wrong side of the road segment.</a:t>
            </a:r>
            <a:endParaRPr kumimoji="0" lang="en-US" sz="1600" b="0" i="0" u="none" strike="noStrike" kern="1200" cap="none" spc="0" normalizeH="0" baseline="0" noProof="0">
              <a:ln>
                <a:noFill/>
              </a:ln>
              <a:solidFill>
                <a:srgbClr val="383C45"/>
              </a:solidFill>
              <a:effectLst/>
              <a:uLnTx/>
              <a:uFillTx/>
              <a:latin typeface="FiraGO"/>
              <a:ea typeface="+mn-ea"/>
              <a:cs typeface="+mn-cs"/>
            </a:endParaRPr>
          </a:p>
        </p:txBody>
      </p:sp>
      <p:cxnSp>
        <p:nvCxnSpPr>
          <p:cNvPr id="11" name="Straight Connector 10">
            <a:extLst>
              <a:ext uri="{FF2B5EF4-FFF2-40B4-BE49-F238E27FC236}">
                <a16:creationId xmlns:a16="http://schemas.microsoft.com/office/drawing/2014/main" id="{3E3B5B41-C03E-02CF-90CC-B8325615ED27}"/>
              </a:ext>
            </a:extLst>
          </p:cNvPr>
          <p:cNvCxnSpPr>
            <a:cxnSpLocks/>
          </p:cNvCxnSpPr>
          <p:nvPr/>
        </p:nvCxnSpPr>
        <p:spPr bwMode="gray">
          <a:xfrm flipV="1">
            <a:off x="5940428" y="1560314"/>
            <a:ext cx="0" cy="4185227"/>
          </a:xfrm>
          <a:prstGeom prst="line">
            <a:avLst/>
          </a:prstGeom>
          <a:ln w="25400">
            <a:gradFill>
              <a:gsLst>
                <a:gs pos="0">
                  <a:schemeClr val="accent6"/>
                </a:gs>
                <a:gs pos="96000">
                  <a:schemeClr val="tx2"/>
                </a:gs>
              </a:gsLst>
              <a:lin ang="19800000" scaled="0"/>
            </a:gradFill>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2E571C06-C21F-0F05-AF2A-FA8B5BE9BEE3}"/>
              </a:ext>
            </a:extLst>
          </p:cNvPr>
          <p:cNvSpPr/>
          <p:nvPr/>
        </p:nvSpPr>
        <p:spPr bwMode="gray">
          <a:xfrm>
            <a:off x="1231452" y="4106011"/>
            <a:ext cx="2777129" cy="983225"/>
          </a:xfrm>
          <a:prstGeom prst="roundRect">
            <a:avLst/>
          </a:prstGeom>
          <a:solidFill>
            <a:schemeClr val="bg1">
              <a:lumMod val="75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20000"/>
              </a:lnSpc>
              <a:spcBef>
                <a:spcPts val="0"/>
              </a:spcBef>
              <a:spcAft>
                <a:spcPts val="0"/>
              </a:spcAft>
              <a:buClrTx/>
              <a:buSzTx/>
              <a:buFontTx/>
              <a:buNone/>
              <a:tabLst/>
              <a:defRPr/>
            </a:pPr>
            <a:r>
              <a:rPr kumimoji="0" lang="en-US" sz="1400" b="1" i="1" u="none" strike="noStrike" kern="1200" cap="none" spc="0" normalizeH="0" baseline="0" noProof="0">
                <a:ln>
                  <a:noFill/>
                </a:ln>
                <a:solidFill>
                  <a:srgbClr val="FFFFFF">
                    <a:lumMod val="50000"/>
                  </a:srgbClr>
                </a:solidFill>
                <a:effectLst/>
                <a:uLnTx/>
                <a:uFillTx/>
                <a:latin typeface="FiraGO"/>
                <a:ea typeface="+mn-ea"/>
                <a:cs typeface="+mn-cs"/>
              </a:rPr>
              <a:t>OUTCOME:</a:t>
            </a:r>
          </a:p>
          <a:p>
            <a:pPr marL="0" marR="0" lvl="0" indent="0" algn="ctr" defTabSz="457200" rtl="0" eaLnBrk="1" fontAlgn="auto" latinLnBrk="0" hangingPunct="1">
              <a:lnSpc>
                <a:spcPct val="120000"/>
              </a:lnSpc>
              <a:spcBef>
                <a:spcPts val="0"/>
              </a:spcBef>
              <a:spcAft>
                <a:spcPts val="0"/>
              </a:spcAft>
              <a:buClrTx/>
              <a:buSzTx/>
              <a:buFontTx/>
              <a:buNone/>
              <a:tabLst/>
              <a:defRPr/>
            </a:pPr>
            <a:r>
              <a:rPr kumimoji="0" lang="en-US" sz="1400" b="0" i="1" u="none" strike="noStrike" kern="1200" cap="none" spc="0" normalizeH="0" baseline="0" noProof="0">
                <a:ln>
                  <a:noFill/>
                </a:ln>
                <a:solidFill>
                  <a:srgbClr val="FFFFFF">
                    <a:lumMod val="50000"/>
                  </a:srgbClr>
                </a:solidFill>
                <a:effectLst/>
                <a:uLnTx/>
                <a:uFillTx/>
                <a:latin typeface="FiraGO"/>
                <a:ea typeface="+mn-ea"/>
                <a:cs typeface="+mn-cs"/>
              </a:rPr>
              <a:t>Update the POI record with a new associated Link</a:t>
            </a:r>
          </a:p>
        </p:txBody>
      </p:sp>
      <p:sp>
        <p:nvSpPr>
          <p:cNvPr id="15" name="Arrow: Down 14">
            <a:extLst>
              <a:ext uri="{FF2B5EF4-FFF2-40B4-BE49-F238E27FC236}">
                <a16:creationId xmlns:a16="http://schemas.microsoft.com/office/drawing/2014/main" id="{C757A2B9-87A0-2022-F7A4-588F59FE6317}"/>
              </a:ext>
            </a:extLst>
          </p:cNvPr>
          <p:cNvSpPr/>
          <p:nvPr/>
        </p:nvSpPr>
        <p:spPr bwMode="gray">
          <a:xfrm>
            <a:off x="1703266" y="3619357"/>
            <a:ext cx="1772005" cy="321647"/>
          </a:xfrm>
          <a:prstGeom prst="downArrow">
            <a:avLst/>
          </a:prstGeom>
          <a:gradFill>
            <a:gsLst>
              <a:gs pos="0">
                <a:srgbClr val="5FDBD8">
                  <a:alpha val="32000"/>
                </a:srgbClr>
              </a:gs>
              <a:gs pos="100000">
                <a:srgbClr val="B17FFD"/>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FiraGO"/>
              <a:ea typeface="+mn-ea"/>
              <a:cs typeface="+mn-cs"/>
            </a:endParaRPr>
          </a:p>
        </p:txBody>
      </p:sp>
      <p:cxnSp>
        <p:nvCxnSpPr>
          <p:cNvPr id="21" name="Straight Arrow Connector 20">
            <a:extLst>
              <a:ext uri="{FF2B5EF4-FFF2-40B4-BE49-F238E27FC236}">
                <a16:creationId xmlns:a16="http://schemas.microsoft.com/office/drawing/2014/main" id="{6BCDF45B-8CD2-E40F-26E0-6204B905C404}"/>
              </a:ext>
            </a:extLst>
          </p:cNvPr>
          <p:cNvCxnSpPr>
            <a:cxnSpLocks/>
            <a:stCxn id="13" idx="5"/>
            <a:endCxn id="17" idx="4"/>
          </p:cNvCxnSpPr>
          <p:nvPr/>
        </p:nvCxnSpPr>
        <p:spPr bwMode="gray">
          <a:xfrm rot="5400000" flipH="1" flipV="1">
            <a:off x="9213473" y="861154"/>
            <a:ext cx="70214" cy="2415308"/>
          </a:xfrm>
          <a:prstGeom prst="curvedConnector3">
            <a:avLst>
              <a:gd name="adj1" fmla="val -338442"/>
            </a:avLst>
          </a:prstGeom>
          <a:ln w="19050">
            <a:solidFill>
              <a:srgbClr val="FF0000"/>
            </a:solidFill>
            <a:prstDash val="dash"/>
            <a:headEnd type="none" w="sm" len="sm"/>
            <a:tailEnd type="triangle" w="sm" len="med"/>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B03E3BC0-D5E7-3DFF-4384-3E27E0ABD339}"/>
              </a:ext>
            </a:extLst>
          </p:cNvPr>
          <p:cNvSpPr/>
          <p:nvPr/>
        </p:nvSpPr>
        <p:spPr bwMode="gray">
          <a:xfrm>
            <a:off x="7985177" y="2051263"/>
            <a:ext cx="65314" cy="6168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err="1"/>
          </a:p>
        </p:txBody>
      </p:sp>
      <p:sp>
        <p:nvSpPr>
          <p:cNvPr id="17" name="Oval 16">
            <a:extLst>
              <a:ext uri="{FF2B5EF4-FFF2-40B4-BE49-F238E27FC236}">
                <a16:creationId xmlns:a16="http://schemas.microsoft.com/office/drawing/2014/main" id="{CD4E3C4E-8168-7326-D179-333573ECDD81}"/>
              </a:ext>
            </a:extLst>
          </p:cNvPr>
          <p:cNvSpPr/>
          <p:nvPr/>
        </p:nvSpPr>
        <p:spPr bwMode="gray">
          <a:xfrm>
            <a:off x="10423577" y="1972015"/>
            <a:ext cx="65314" cy="61686"/>
          </a:xfrm>
          <a:prstGeom prst="ellipse">
            <a:avLst/>
          </a:prstGeom>
          <a:solidFill>
            <a:srgbClr val="7030A0">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err="1"/>
          </a:p>
        </p:txBody>
      </p:sp>
      <p:sp>
        <p:nvSpPr>
          <p:cNvPr id="27" name="Oval 26">
            <a:extLst>
              <a:ext uri="{FF2B5EF4-FFF2-40B4-BE49-F238E27FC236}">
                <a16:creationId xmlns:a16="http://schemas.microsoft.com/office/drawing/2014/main" id="{8351CB13-34DD-2968-F1A1-B649A1B041B0}"/>
              </a:ext>
            </a:extLst>
          </p:cNvPr>
          <p:cNvSpPr/>
          <p:nvPr/>
        </p:nvSpPr>
        <p:spPr bwMode="gray">
          <a:xfrm>
            <a:off x="8518071" y="5212475"/>
            <a:ext cx="189917" cy="154182"/>
          </a:xfrm>
          <a:prstGeom prst="ellipse">
            <a:avLst/>
          </a:prstGeom>
          <a:solidFill>
            <a:srgbClr val="D355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err="1"/>
          </a:p>
        </p:txBody>
      </p:sp>
      <p:cxnSp>
        <p:nvCxnSpPr>
          <p:cNvPr id="29" name="Straight Arrow Connector 20">
            <a:extLst>
              <a:ext uri="{FF2B5EF4-FFF2-40B4-BE49-F238E27FC236}">
                <a16:creationId xmlns:a16="http://schemas.microsoft.com/office/drawing/2014/main" id="{14C8BE96-4FCD-BCDC-6183-3D2CE3B2E76E}"/>
              </a:ext>
            </a:extLst>
          </p:cNvPr>
          <p:cNvCxnSpPr>
            <a:cxnSpLocks/>
            <a:stCxn id="27" idx="0"/>
          </p:cNvCxnSpPr>
          <p:nvPr/>
        </p:nvCxnSpPr>
        <p:spPr bwMode="gray">
          <a:xfrm rot="5400000" flipH="1" flipV="1">
            <a:off x="8673566" y="3697013"/>
            <a:ext cx="1454926" cy="1575998"/>
          </a:xfrm>
          <a:prstGeom prst="curvedConnector2">
            <a:avLst/>
          </a:prstGeom>
          <a:ln w="31750">
            <a:solidFill>
              <a:srgbClr val="FF0000"/>
            </a:solidFill>
            <a:prstDash val="dash"/>
            <a:headEnd type="none" w="sm" len="sm"/>
            <a:tailEnd type="triangle" w="sm"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80D1457-D4C7-7DC1-AAEE-D2C31C84BA3D}"/>
              </a:ext>
            </a:extLst>
          </p:cNvPr>
          <p:cNvSpPr txBox="1"/>
          <p:nvPr/>
        </p:nvSpPr>
        <p:spPr bwMode="gray">
          <a:xfrm>
            <a:off x="9284950" y="3485134"/>
            <a:ext cx="1808157" cy="280928"/>
          </a:xfrm>
          <a:prstGeom prst="roundRect">
            <a:avLst/>
          </a:prstGeom>
          <a:solidFill>
            <a:schemeClr val="accent4">
              <a:alpha val="11000"/>
            </a:schemeClr>
          </a:solidFill>
          <a:ln w="12700">
            <a:solidFill>
              <a:schemeClr val="accent4"/>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solidFill>
                  <a:schemeClr val="accent4">
                    <a:lumMod val="75000"/>
                  </a:schemeClr>
                </a:solidFill>
                <a:latin typeface="FiraGO"/>
              </a:rPr>
              <a:t>Actual Street Side = </a:t>
            </a:r>
            <a:r>
              <a:rPr lang="en-US" sz="1000" b="1">
                <a:solidFill>
                  <a:srgbClr val="FF0000"/>
                </a:solidFill>
                <a:latin typeface="FiraGO"/>
              </a:rPr>
              <a:t>Right</a:t>
            </a:r>
            <a:endParaRPr kumimoji="0" lang="en-US" sz="1000" b="1" i="0" u="none" strike="noStrike" kern="1200" cap="none" spc="0" normalizeH="0" baseline="0" noProof="0">
              <a:ln>
                <a:noFill/>
              </a:ln>
              <a:solidFill>
                <a:srgbClr val="FF0000"/>
              </a:solidFill>
              <a:effectLst/>
              <a:uLnTx/>
              <a:uFillTx/>
              <a:latin typeface="FiraGO"/>
              <a:ea typeface="+mn-ea"/>
              <a:cs typeface="+mn-cs"/>
            </a:endParaRPr>
          </a:p>
        </p:txBody>
      </p:sp>
      <p:cxnSp>
        <p:nvCxnSpPr>
          <p:cNvPr id="38" name="Straight Connector 37">
            <a:extLst>
              <a:ext uri="{FF2B5EF4-FFF2-40B4-BE49-F238E27FC236}">
                <a16:creationId xmlns:a16="http://schemas.microsoft.com/office/drawing/2014/main" id="{A5BC4EC8-4920-0A9A-8CBB-5796C5FDF33B}"/>
              </a:ext>
            </a:extLst>
          </p:cNvPr>
          <p:cNvCxnSpPr>
            <a:cxnSpLocks/>
          </p:cNvCxnSpPr>
          <p:nvPr/>
        </p:nvCxnSpPr>
        <p:spPr bwMode="gray">
          <a:xfrm flipV="1">
            <a:off x="7698377" y="3941004"/>
            <a:ext cx="2133600" cy="1584585"/>
          </a:xfrm>
          <a:prstGeom prst="line">
            <a:avLst/>
          </a:prstGeom>
          <a:ln w="19050">
            <a:solidFill>
              <a:srgbClr val="FF5A0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4341273"/>
      </p:ext>
    </p:extLst>
  </p:cSld>
  <p:clrMapOvr>
    <a:masterClrMapping/>
  </p:clrMapOvr>
</p:sld>
</file>

<file path=ppt/theme/theme1.xml><?xml version="1.0" encoding="utf-8"?>
<a:theme xmlns:a="http://schemas.openxmlformats.org/drawingml/2006/main" name="HERE Core Blue">
  <a:themeElements>
    <a:clrScheme name="HERE Core – Blue">
      <a:dk1>
        <a:srgbClr val="383C45"/>
      </a:dk1>
      <a:lt1>
        <a:srgbClr val="FFFFFF"/>
      </a:lt1>
      <a:dk2>
        <a:srgbClr val="48DAD0"/>
      </a:dk2>
      <a:lt2>
        <a:srgbClr val="CFD5E9"/>
      </a:lt2>
      <a:accent1>
        <a:srgbClr val="00AFAA"/>
      </a:accent1>
      <a:accent2>
        <a:srgbClr val="48DAD0"/>
      </a:accent2>
      <a:accent3>
        <a:srgbClr val="0F1621"/>
      </a:accent3>
      <a:accent4>
        <a:srgbClr val="9B9DA2"/>
      </a:accent4>
      <a:accent5>
        <a:srgbClr val="3F59A7"/>
      </a:accent5>
      <a:accent6>
        <a:srgbClr val="9FACD3"/>
      </a:accent6>
      <a:hlink>
        <a:srgbClr val="00AFAA"/>
      </a:hlink>
      <a:folHlink>
        <a:srgbClr val="00AFAA"/>
      </a:folHlink>
    </a:clrScheme>
    <a:fontScheme name="Custom 2">
      <a:majorFont>
        <a:latin typeface="FiraGO"/>
        <a:ea typeface=""/>
        <a:cs typeface=""/>
      </a:majorFont>
      <a:minorFont>
        <a:latin typeface="FiraG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accent1"/>
        </a:solidFill>
        <a:ln>
          <a:noFill/>
        </a:ln>
      </a:spPr>
      <a:bodyPr rtlCol="0" anchor="ctr"/>
      <a:lstStyle>
        <a:defPPr algn="ctr">
          <a:lnSpc>
            <a:spcPct val="120000"/>
          </a:lnSpc>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bwMode="gray">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ln w="12700">
          <a:noFill/>
        </a:ln>
      </a:spPr>
      <a:bodyPr wrap="square" lIns="0" tIns="0" rIns="0" bIns="0" rtlCol="0">
        <a:noAutofit/>
      </a:bodyPr>
      <a:lstStyle>
        <a:defPPr algn="l">
          <a:lnSpc>
            <a:spcPct val="120000"/>
          </a:lnSpc>
          <a:defRPr sz="1600" dirty="0" smtClean="0"/>
        </a:defPPr>
      </a:lstStyle>
    </a:txDef>
  </a:objectDefaults>
  <a:extraClrSchemeLst/>
  <a:custClrLst>
    <a:custClr name="HERE Dark Aqua">
      <a:srgbClr val="00AFAA"/>
    </a:custClr>
    <a:custClr name="HERE Dark Aqua 2">
      <a:srgbClr val="00908A"/>
    </a:custClr>
    <a:custClr name="HERE Dark Gray">
      <a:srgbClr val="0F1621"/>
    </a:custClr>
    <a:custClr name="HERE Gray 100">
      <a:srgbClr val="383C45"/>
    </a:custClr>
    <a:custClr name="HERE Gray 75">
      <a:srgbClr val="6A6D74"/>
    </a:custClr>
    <a:custClr name="HERE Gray 50">
      <a:srgbClr val="9B9DA2"/>
    </a:custClr>
    <a:custClr name="HERE Gray 25">
      <a:srgbClr val="CDCED0"/>
    </a:custClr>
    <a:custClr name="White">
      <a:srgbClr val="FFFFFF"/>
    </a:custClr>
    <a:custClr name="White">
      <a:srgbClr val="FFFFFF"/>
    </a:custClr>
    <a:custClr name="White">
      <a:srgbClr val="FFFFFF"/>
    </a:custClr>
    <a:custClr name="HERE Aqua 100">
      <a:srgbClr val="48DAD0"/>
    </a:custClr>
    <a:custClr name="Red 100">
      <a:srgbClr val="C41C33"/>
    </a:custClr>
    <a:custClr name="Pink 100">
      <a:srgbClr val="C53580"/>
    </a:custClr>
    <a:custClr name="Orange 100">
      <a:srgbClr val="EC610E"/>
    </a:custClr>
    <a:custClr name="Yellow 100">
      <a:srgbClr val="FAB800"/>
    </a:custClr>
    <a:custClr name="Dark Green 100">
      <a:srgbClr val="70943C"/>
    </a:custClr>
    <a:custClr name="Light Green 100">
      <a:srgbClr val="06B87C"/>
    </a:custClr>
    <a:custClr name="Dark Blue 100">
      <a:srgbClr val="3F59A7"/>
    </a:custClr>
    <a:custClr name="Light Blue 100">
      <a:srgbClr val="52A3DB"/>
    </a:custClr>
    <a:custClr name="Purple 100">
      <a:srgbClr val="673A93"/>
    </a:custClr>
    <a:custClr name="HERE Aqua 75">
      <a:srgbClr val="76E3DC"/>
    </a:custClr>
    <a:custClr name="Red 75">
      <a:srgbClr val="D35566"/>
    </a:custClr>
    <a:custClr name="Pink 75">
      <a:srgbClr val="D468A0"/>
    </a:custClr>
    <a:custClr name="Orange 75">
      <a:srgbClr val="F1894A"/>
    </a:custClr>
    <a:custClr name="Yellow 75">
      <a:srgbClr val="FBCA40"/>
    </a:custClr>
    <a:custClr name="Dark Green 75">
      <a:srgbClr val="94AF6D"/>
    </a:custClr>
    <a:custClr name="Light Green 75">
      <a:srgbClr val="44CA9D"/>
    </a:custClr>
    <a:custClr name="Dark Blue 75">
      <a:srgbClr val="6F83BD"/>
    </a:custClr>
    <a:custClr name="Light Blue 75">
      <a:srgbClr val="7DBAE4"/>
    </a:custClr>
    <a:custClr name="Purple 75">
      <a:srgbClr val="8D6BAE"/>
    </a:custClr>
    <a:custClr name="HERE Aqua 50">
      <a:srgbClr val="A3ECE7"/>
    </a:custClr>
    <a:custClr name="Red 50">
      <a:srgbClr val="E18D99"/>
    </a:custClr>
    <a:custClr name="Pink 50">
      <a:srgbClr val="E29ABF"/>
    </a:custClr>
    <a:custClr name="Orange 50">
      <a:srgbClr val="F5B086"/>
    </a:custClr>
    <a:custClr name="Yellow 50">
      <a:srgbClr val="FCDB7F"/>
    </a:custClr>
    <a:custClr name="Dark Green 50">
      <a:srgbClr val="B7C99D"/>
    </a:custClr>
    <a:custClr name="Light Green 50">
      <a:srgbClr val="82DBBD"/>
    </a:custClr>
    <a:custClr name="Dark Blue 50">
      <a:srgbClr val="9FACD3"/>
    </a:custClr>
    <a:custClr name="Light Blue 50">
      <a:srgbClr val="A8D1ED"/>
    </a:custClr>
    <a:custClr name="Purple 50">
      <a:srgbClr val="B39CC9"/>
    </a:custClr>
    <a:custClr name="HERE Aqua 25">
      <a:srgbClr val="D1F6F3"/>
    </a:custClr>
    <a:custClr name="White">
      <a:srgbClr val="FFFFFF"/>
    </a:custClr>
    <a:custClr name="White">
      <a:srgbClr val="FFFFFF"/>
    </a:custClr>
    <a:custClr name="White">
      <a:srgbClr val="FFFFFF"/>
    </a:custClr>
    <a:custClr name="White">
      <a:srgbClr val="FFFFFF"/>
    </a:custClr>
    <a:custClr name="White">
      <a:srgbClr val="FFFFFF"/>
    </a:custClr>
    <a:custClr name="Light Green on Dark">
      <a:srgbClr val="15D081"/>
    </a:custClr>
    <a:custClr name="Dark Blue on Dark">
      <a:srgbClr val="4A86FF"/>
    </a:custClr>
    <a:custClr name="White">
      <a:srgbClr val="FFFFFF"/>
    </a:custClr>
    <a:custClr name="Purple on Dark">
      <a:srgbClr val="A566FF"/>
    </a:custClr>
  </a:custClrLst>
  <a:extLst>
    <a:ext uri="{05A4C25C-085E-4340-85A3-A5531E510DB2}">
      <thm15:themeFamily xmlns:thm15="http://schemas.microsoft.com/office/thememl/2012/main" name="HERE Core Blue" id="{6715358B-00B3-43B1-8082-A6F768EAFA53}" vid="{766A2073-E6A9-4078-80D2-60F3B128A4D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HERE Core – Blue">
    <a:dk1>
      <a:srgbClr val="383C45"/>
    </a:dk1>
    <a:lt1>
      <a:srgbClr val="FFFFFF"/>
    </a:lt1>
    <a:dk2>
      <a:srgbClr val="48DAD0"/>
    </a:dk2>
    <a:lt2>
      <a:srgbClr val="CFD5E9"/>
    </a:lt2>
    <a:accent1>
      <a:srgbClr val="00AFAA"/>
    </a:accent1>
    <a:accent2>
      <a:srgbClr val="48DAD0"/>
    </a:accent2>
    <a:accent3>
      <a:srgbClr val="0F1621"/>
    </a:accent3>
    <a:accent4>
      <a:srgbClr val="9B9DA2"/>
    </a:accent4>
    <a:accent5>
      <a:srgbClr val="3F59A7"/>
    </a:accent5>
    <a:accent6>
      <a:srgbClr val="9FACD3"/>
    </a:accent6>
    <a:hlink>
      <a:srgbClr val="00AFAA"/>
    </a:hlink>
    <a:folHlink>
      <a:srgbClr val="00AFAA"/>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de6321f7-3211-48d2-8836-b466ebcd396d" xsi:nil="true"/>
    <lcf76f155ced4ddcb4097134ff3c332f xmlns="5bd10fdc-82c8-4b7f-8727-60977038bc4a">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3AE2D0439DCAE4E8AA05D0C801CC8D3" ma:contentTypeVersion="20" ma:contentTypeDescription="Create a new document." ma:contentTypeScope="" ma:versionID="41fcb58e19cf042c37cbd432d897aec6">
  <xsd:schema xmlns:xsd="http://www.w3.org/2001/XMLSchema" xmlns:xs="http://www.w3.org/2001/XMLSchema" xmlns:p="http://schemas.microsoft.com/office/2006/metadata/properties" xmlns:ns2="de6321f7-3211-48d2-8836-b466ebcd396d" xmlns:ns3="5bd10fdc-82c8-4b7f-8727-60977038bc4a" targetNamespace="http://schemas.microsoft.com/office/2006/metadata/properties" ma:root="true" ma:fieldsID="97dc561b4e88b658c0a6f39efd914f26" ns2:_="" ns3:_="">
    <xsd:import namespace="de6321f7-3211-48d2-8836-b466ebcd396d"/>
    <xsd:import namespace="5bd10fdc-82c8-4b7f-8727-60977038bc4a"/>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AutoKeyPoints" minOccurs="0"/>
                <xsd:element ref="ns3:MediaServiceKeyPoints" minOccurs="0"/>
                <xsd:element ref="ns3:lcf76f155ced4ddcb4097134ff3c332f" minOccurs="0"/>
                <xsd:element ref="ns2:TaxCatchAll" minOccurs="0"/>
                <xsd:element ref="ns3:MediaServiceLocation" minOccurs="0"/>
                <xsd:element ref="ns3:MediaServiceObjectDetectorVersions" minOccurs="0"/>
                <xsd:element ref="ns3:MediaServiceSearchProperties" minOccurs="0"/>
                <xsd:element ref="ns3: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6321f7-3211-48d2-8836-b466ebcd396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4d7b3f68-18a5-42eb-a593-9a04caf3357d}" ma:internalName="TaxCatchAll" ma:showField="CatchAllData" ma:web="de6321f7-3211-48d2-8836-b466ebcd396d">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5bd10fdc-82c8-4b7f-8727-60977038bc4a"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7" nillable="true" ma:displayName="MediaLengthInSeconds" ma:hidden="true"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d6d81773-68b3-4070-b911-29985591ea56"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dexed="true"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BillingMetadata" ma:index="26" nillable="true" ma:displayName="MediaServiceBillingMetadata" ma:hidden="true" ma:internalName="MediaServiceBilling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1C7B6E-02D7-4E27-B26B-A501A6DC94B4}">
  <ds:schemaRefs>
    <ds:schemaRef ds:uri="http://schemas.microsoft.com/office/2006/documentManagement/types"/>
    <ds:schemaRef ds:uri="http://purl.org/dc/dcmitype/"/>
    <ds:schemaRef ds:uri="de6321f7-3211-48d2-8836-b466ebcd396d"/>
    <ds:schemaRef ds:uri="http://schemas.openxmlformats.org/package/2006/metadata/core-properties"/>
    <ds:schemaRef ds:uri="http://purl.org/dc/elements/1.1/"/>
    <ds:schemaRef ds:uri="http://schemas.microsoft.com/office/2006/metadata/properties"/>
    <ds:schemaRef ds:uri="http://schemas.microsoft.com/office/infopath/2007/PartnerControls"/>
    <ds:schemaRef ds:uri="http://purl.org/dc/terms/"/>
    <ds:schemaRef ds:uri="5bd10fdc-82c8-4b7f-8727-60977038bc4a"/>
    <ds:schemaRef ds:uri="http://www.w3.org/XML/1998/namespace"/>
  </ds:schemaRefs>
</ds:datastoreItem>
</file>

<file path=customXml/itemProps2.xml><?xml version="1.0" encoding="utf-8"?>
<ds:datastoreItem xmlns:ds="http://schemas.openxmlformats.org/officeDocument/2006/customXml" ds:itemID="{64E519CB-D6EF-42BE-ABEE-6A3819ADF73A}">
  <ds:schemaRefs>
    <ds:schemaRef ds:uri="http://schemas.microsoft.com/sharepoint/v3/contenttype/forms"/>
  </ds:schemaRefs>
</ds:datastoreItem>
</file>

<file path=customXml/itemProps3.xml><?xml version="1.0" encoding="utf-8"?>
<ds:datastoreItem xmlns:ds="http://schemas.openxmlformats.org/officeDocument/2006/customXml" ds:itemID="{FEECC4B0-A838-4F0D-927C-953A213E439B}">
  <ds:schemaRefs>
    <ds:schemaRef ds:uri="5bd10fdc-82c8-4b7f-8727-60977038bc4a"/>
    <ds:schemaRef ds:uri="de6321f7-3211-48d2-8836-b466ebcd396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0</TotalTime>
  <Words>1950</Words>
  <Application>Microsoft Office PowerPoint</Application>
  <PresentationFormat>Widescreen</PresentationFormat>
  <Paragraphs>287</Paragraphs>
  <Slides>25</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Aptos</vt:lpstr>
      <vt:lpstr>Arial</vt:lpstr>
      <vt:lpstr>Consolas</vt:lpstr>
      <vt:lpstr>FiraGO</vt:lpstr>
      <vt:lpstr>FiraGO-Regular</vt:lpstr>
      <vt:lpstr>Gill Sans Nova</vt:lpstr>
      <vt:lpstr>HERE Core Blue</vt:lpstr>
      <vt:lpstr>HERE Technologies GuadalaHacks Student Hackathon</vt:lpstr>
      <vt:lpstr>PowerPoint Presentation</vt:lpstr>
      <vt:lpstr>Using location technology to solve global challenges</vt:lpstr>
      <vt:lpstr>Prizes</vt:lpstr>
      <vt:lpstr>The Problem:   </vt:lpstr>
      <vt:lpstr>Project Overview</vt:lpstr>
      <vt:lpstr>POI295  POI on Inside of Multi-Dig Road</vt:lpstr>
      <vt:lpstr>Possible Scenarios (1/4)</vt:lpstr>
      <vt:lpstr>Possible Scenarios (2/4)</vt:lpstr>
      <vt:lpstr>Possible Scenarios (3/4)</vt:lpstr>
      <vt:lpstr>Possible Scenarios (4/4)</vt:lpstr>
      <vt:lpstr>Dataset Characteristics</vt:lpstr>
      <vt:lpstr>The Datasets</vt:lpstr>
      <vt:lpstr>The Datasets</vt:lpstr>
      <vt:lpstr>The Datasets</vt:lpstr>
      <vt:lpstr>The Datasets</vt:lpstr>
      <vt:lpstr>The Datasets</vt:lpstr>
      <vt:lpstr>Critical Attributes (1/3)</vt:lpstr>
      <vt:lpstr>Critical Attributes (2/3)</vt:lpstr>
      <vt:lpstr>Critical Attributes (3/3)</vt:lpstr>
      <vt:lpstr>Expectations  </vt:lpstr>
      <vt:lpstr>Bonus opportunity</vt:lpstr>
      <vt:lpstr>Additional Resources</vt:lpstr>
      <vt:lpstr>Get Started: Download data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Magdo, Akos</dc:creator>
  <cp:lastModifiedBy>Magdo, Akos</cp:lastModifiedBy>
  <cp:revision>1</cp:revision>
  <dcterms:created xsi:type="dcterms:W3CDTF">2025-05-08T18:56:36Z</dcterms:created>
  <dcterms:modified xsi:type="dcterms:W3CDTF">2025-05-17T12:25:28Z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0x01010043AE2D0439DCAE4E8AA05D0C801CC8D3</vt:lpwstr>
  </property>
  <property fmtid="{D5CDD505-2E9C-101B-9397-08002B2CF9AE}" pid="3" name="MSIP_Label_597894b3-2847-4d77-83aa-d5f137c768f0_Enabled">
    <vt:lpwstr>true</vt:lpwstr>
  </property>
  <property fmtid="{D5CDD505-2E9C-101B-9397-08002B2CF9AE}" pid="4" name="MSIP_Label_597894b3-2847-4d77-83aa-d5f137c768f0_SetDate">
    <vt:lpwstr>2025-05-08T19:35:53Z</vt:lpwstr>
  </property>
  <property fmtid="{D5CDD505-2E9C-101B-9397-08002B2CF9AE}" pid="5" name="MSIP_Label_597894b3-2847-4d77-83aa-d5f137c768f0_Method">
    <vt:lpwstr>Standard</vt:lpwstr>
  </property>
  <property fmtid="{D5CDD505-2E9C-101B-9397-08002B2CF9AE}" pid="6" name="MSIP_Label_597894b3-2847-4d77-83aa-d5f137c768f0_Name">
    <vt:lpwstr>Internal Use Only</vt:lpwstr>
  </property>
  <property fmtid="{D5CDD505-2E9C-101B-9397-08002B2CF9AE}" pid="7" name="MSIP_Label_597894b3-2847-4d77-83aa-d5f137c768f0_SiteId">
    <vt:lpwstr>6d4034cd-7225-4f72-b853-91feaea64919</vt:lpwstr>
  </property>
  <property fmtid="{D5CDD505-2E9C-101B-9397-08002B2CF9AE}" pid="8" name="MSIP_Label_597894b3-2847-4d77-83aa-d5f137c768f0_ActionId">
    <vt:lpwstr>1e897076-fc78-429a-8d59-a1dbd5ed453d</vt:lpwstr>
  </property>
  <property fmtid="{D5CDD505-2E9C-101B-9397-08002B2CF9AE}" pid="9" name="MSIP_Label_597894b3-2847-4d77-83aa-d5f137c768f0_ContentBits">
    <vt:lpwstr>0</vt:lpwstr>
  </property>
  <property fmtid="{D5CDD505-2E9C-101B-9397-08002B2CF9AE}" pid="10" name="MSIP_Label_597894b3-2847-4d77-83aa-d5f137c768f0_Tag">
    <vt:lpwstr>10, 3, 0, 1</vt:lpwstr>
  </property>
  <property fmtid="{D5CDD505-2E9C-101B-9397-08002B2CF9AE}" pid="11" name="MediaServiceImageTags">
    <vt:lpwstr/>
  </property>
</Properties>
</file>